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4" r:id="rId3"/>
    <p:sldId id="265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6721E-882E-4DBD-AB6D-DD2BE6D9681F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71A07C-7284-4E9C-A563-FE3F2FD01B02}">
      <dgm:prSet phldrT="[Текст]" phldr="1"/>
      <dgm:spPr/>
      <dgm:t>
        <a:bodyPr/>
        <a:lstStyle/>
        <a:p>
          <a:endParaRPr lang="ru-RU" dirty="0"/>
        </a:p>
      </dgm:t>
    </dgm:pt>
    <dgm:pt modelId="{15A947AA-2527-4493-BA0C-954C7AB786C2}" type="parTrans" cxnId="{3CB517D2-3645-463A-8467-570504043BAA}">
      <dgm:prSet/>
      <dgm:spPr/>
      <dgm:t>
        <a:bodyPr/>
        <a:lstStyle/>
        <a:p>
          <a:endParaRPr lang="ru-RU"/>
        </a:p>
      </dgm:t>
    </dgm:pt>
    <dgm:pt modelId="{B8E48D93-88CD-4525-B699-93E1562CD5DD}" type="sibTrans" cxnId="{3CB517D2-3645-463A-8467-570504043BAA}">
      <dgm:prSet/>
      <dgm:spPr/>
      <dgm:t>
        <a:bodyPr/>
        <a:lstStyle/>
        <a:p>
          <a:endParaRPr lang="ru-RU"/>
        </a:p>
      </dgm:t>
    </dgm:pt>
    <dgm:pt modelId="{C637896E-4EA2-4E33-80DE-702A79CEB7F8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Лицей научно-инженерного профиля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7E87E10-DD71-462A-BDA9-30C6116690F1}" type="parTrans" cxnId="{672E27CA-9451-4E38-8935-F15B83A82D87}">
      <dgm:prSet/>
      <dgm:spPr/>
      <dgm:t>
        <a:bodyPr/>
        <a:lstStyle/>
        <a:p>
          <a:endParaRPr lang="ru-RU"/>
        </a:p>
      </dgm:t>
    </dgm:pt>
    <dgm:pt modelId="{77C4657B-7311-4762-9728-FDBFBB278E90}" type="sibTrans" cxnId="{672E27CA-9451-4E38-8935-F15B83A82D87}">
      <dgm:prSet/>
      <dgm:spPr/>
      <dgm:t>
        <a:bodyPr/>
        <a:lstStyle/>
        <a:p>
          <a:endParaRPr lang="ru-RU"/>
        </a:p>
      </dgm:t>
    </dgm:pt>
    <dgm:pt modelId="{422E515F-F097-4D4A-AADB-7CA3E182D5E5}">
      <dgm:prSet phldrT="[Текст]" phldr="1"/>
      <dgm:spPr/>
      <dgm:t>
        <a:bodyPr/>
        <a:lstStyle/>
        <a:p>
          <a:endParaRPr lang="ru-RU" dirty="0"/>
        </a:p>
      </dgm:t>
    </dgm:pt>
    <dgm:pt modelId="{0FA49494-50B0-41F0-BA98-FD430AEC72D7}" type="parTrans" cxnId="{466D0D26-A785-45D6-9FD7-497121162988}">
      <dgm:prSet/>
      <dgm:spPr/>
      <dgm:t>
        <a:bodyPr/>
        <a:lstStyle/>
        <a:p>
          <a:endParaRPr lang="ru-RU"/>
        </a:p>
      </dgm:t>
    </dgm:pt>
    <dgm:pt modelId="{73E65BC5-635F-4CF7-B919-E61A7C1E2A8F}" type="sibTrans" cxnId="{466D0D26-A785-45D6-9FD7-497121162988}">
      <dgm:prSet/>
      <dgm:spPr/>
      <dgm:t>
        <a:bodyPr/>
        <a:lstStyle/>
        <a:p>
          <a:endParaRPr lang="ru-RU"/>
        </a:p>
      </dgm:t>
    </dgm:pt>
    <dgm:pt modelId="{F1C3365F-9117-41FD-B7DF-57A0AA31FBEC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Предмет: Физика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89A3928D-5EC4-45EA-AB65-27E23DFF294F}" type="parTrans" cxnId="{677EC721-C682-4B66-B76A-1CBC08D62A88}">
      <dgm:prSet/>
      <dgm:spPr/>
      <dgm:t>
        <a:bodyPr/>
        <a:lstStyle/>
        <a:p>
          <a:endParaRPr lang="ru-RU"/>
        </a:p>
      </dgm:t>
    </dgm:pt>
    <dgm:pt modelId="{C20602B2-BE6B-4B5D-908C-45741BEB030B}" type="sibTrans" cxnId="{677EC721-C682-4B66-B76A-1CBC08D62A88}">
      <dgm:prSet/>
      <dgm:spPr/>
      <dgm:t>
        <a:bodyPr/>
        <a:lstStyle/>
        <a:p>
          <a:endParaRPr lang="ru-RU"/>
        </a:p>
      </dgm:t>
    </dgm:pt>
    <dgm:pt modelId="{8B398E51-3D5F-46E9-88C1-56C4F362AB98}">
      <dgm:prSet phldrT="[Текст]" phldr="1"/>
      <dgm:spPr/>
      <dgm:t>
        <a:bodyPr/>
        <a:lstStyle/>
        <a:p>
          <a:endParaRPr lang="ru-RU" dirty="0"/>
        </a:p>
      </dgm:t>
    </dgm:pt>
    <dgm:pt modelId="{9C6A734C-DB89-4036-8CAA-75750375D92F}" type="parTrans" cxnId="{B60A88B8-E9AB-4666-9E19-93989E6B6F4C}">
      <dgm:prSet/>
      <dgm:spPr/>
      <dgm:t>
        <a:bodyPr/>
        <a:lstStyle/>
        <a:p>
          <a:endParaRPr lang="ru-RU"/>
        </a:p>
      </dgm:t>
    </dgm:pt>
    <dgm:pt modelId="{18893B8C-1FFE-4EBB-87E0-1C6E14DE32CD}" type="sibTrans" cxnId="{B60A88B8-E9AB-4666-9E19-93989E6B6F4C}">
      <dgm:prSet/>
      <dgm:spPr/>
      <dgm:t>
        <a:bodyPr/>
        <a:lstStyle/>
        <a:p>
          <a:endParaRPr lang="ru-RU"/>
        </a:p>
      </dgm:t>
    </dgm:pt>
    <dgm:pt modelId="{5088A4A1-88E5-4D6B-8E76-B90562BAD260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Учитель: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Исайчева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Е.Н.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47E6AD82-2C19-4C62-AE2B-C4A230591CBC}" type="parTrans" cxnId="{9C3D8787-B5F2-4B93-AF70-2EFF6459A631}">
      <dgm:prSet/>
      <dgm:spPr/>
      <dgm:t>
        <a:bodyPr/>
        <a:lstStyle/>
        <a:p>
          <a:endParaRPr lang="ru-RU"/>
        </a:p>
      </dgm:t>
    </dgm:pt>
    <dgm:pt modelId="{D22B176D-AA2F-40F6-9DE9-FB9D32B30ECA}" type="sibTrans" cxnId="{9C3D8787-B5F2-4B93-AF70-2EFF6459A631}">
      <dgm:prSet/>
      <dgm:spPr/>
      <dgm:t>
        <a:bodyPr/>
        <a:lstStyle/>
        <a:p>
          <a:endParaRPr lang="ru-RU"/>
        </a:p>
      </dgm:t>
    </dgm:pt>
    <dgm:pt modelId="{DC2EF10F-92B5-4FA5-A078-87E2FAEC1D88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г.Королёв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D947063B-455D-409D-AF19-628F6EA91957}" type="parTrans" cxnId="{CA74BE52-2CE8-4411-8829-4963C48794A8}">
      <dgm:prSet/>
      <dgm:spPr/>
      <dgm:t>
        <a:bodyPr/>
        <a:lstStyle/>
        <a:p>
          <a:endParaRPr lang="ru-RU"/>
        </a:p>
      </dgm:t>
    </dgm:pt>
    <dgm:pt modelId="{6C65E9AD-7D14-48AD-B81C-F7D24FA20B0A}" type="sibTrans" cxnId="{CA74BE52-2CE8-4411-8829-4963C48794A8}">
      <dgm:prSet/>
      <dgm:spPr/>
      <dgm:t>
        <a:bodyPr/>
        <a:lstStyle/>
        <a:p>
          <a:endParaRPr lang="ru-RU"/>
        </a:p>
      </dgm:t>
    </dgm:pt>
    <dgm:pt modelId="{F78A2498-14D2-48E1-BB47-A43CCFC25A27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Класс: 9 класс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DABCBE5-97F1-4AAA-853D-874DF2E9FFF1}" type="parTrans" cxnId="{A8B9345E-D0A3-4DFA-BE31-FE4513524B44}">
      <dgm:prSet/>
      <dgm:spPr/>
      <dgm:t>
        <a:bodyPr/>
        <a:lstStyle/>
        <a:p>
          <a:endParaRPr lang="ru-RU"/>
        </a:p>
      </dgm:t>
    </dgm:pt>
    <dgm:pt modelId="{64AB22F8-8DFC-4109-BF42-EA1455DA0474}" type="sibTrans" cxnId="{A8B9345E-D0A3-4DFA-BE31-FE4513524B44}">
      <dgm:prSet/>
      <dgm:spPr/>
      <dgm:t>
        <a:bodyPr/>
        <a:lstStyle/>
        <a:p>
          <a:endParaRPr lang="ru-RU"/>
        </a:p>
      </dgm:t>
    </dgm:pt>
    <dgm:pt modelId="{072EC6A7-83A8-4A6B-8219-85218665F282}" type="pres">
      <dgm:prSet presAssocID="{B306721E-882E-4DBD-AB6D-DD2BE6D968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DF55A-F7F7-4548-9796-C7784382F0FD}" type="pres">
      <dgm:prSet presAssocID="{4D71A07C-7284-4E9C-A563-FE3F2FD01B02}" presName="composite" presStyleCnt="0"/>
      <dgm:spPr/>
    </dgm:pt>
    <dgm:pt modelId="{C99A6B33-11AD-492C-A1DB-0ED40D0940FB}" type="pres">
      <dgm:prSet presAssocID="{4D71A07C-7284-4E9C-A563-FE3F2FD01B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29F5C-4BEC-42C6-8E58-57838AEEC5E2}" type="pres">
      <dgm:prSet presAssocID="{4D71A07C-7284-4E9C-A563-FE3F2FD01B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22578-4040-4E44-9454-F2B12F38584F}" type="pres">
      <dgm:prSet presAssocID="{B8E48D93-88CD-4525-B699-93E1562CD5DD}" presName="sp" presStyleCnt="0"/>
      <dgm:spPr/>
    </dgm:pt>
    <dgm:pt modelId="{F2C77F6E-5167-4DEC-A091-FE5A938A2180}" type="pres">
      <dgm:prSet presAssocID="{422E515F-F097-4D4A-AADB-7CA3E182D5E5}" presName="composite" presStyleCnt="0"/>
      <dgm:spPr/>
    </dgm:pt>
    <dgm:pt modelId="{9829F5D1-2E80-4DC4-9529-60F8CD0A2A5A}" type="pres">
      <dgm:prSet presAssocID="{422E515F-F097-4D4A-AADB-7CA3E182D5E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C2EB3-5573-4521-B8BD-41A7AB92D887}" type="pres">
      <dgm:prSet presAssocID="{422E515F-F097-4D4A-AADB-7CA3E182D5E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2D89F-5A5B-40C6-A867-A101683BCC0D}" type="pres">
      <dgm:prSet presAssocID="{73E65BC5-635F-4CF7-B919-E61A7C1E2A8F}" presName="sp" presStyleCnt="0"/>
      <dgm:spPr/>
    </dgm:pt>
    <dgm:pt modelId="{1ED51F7A-9C65-4ECD-82CB-974D05569ED9}" type="pres">
      <dgm:prSet presAssocID="{8B398E51-3D5F-46E9-88C1-56C4F362AB98}" presName="composite" presStyleCnt="0"/>
      <dgm:spPr/>
    </dgm:pt>
    <dgm:pt modelId="{8090520A-DAF3-4485-88FA-B81440D51950}" type="pres">
      <dgm:prSet presAssocID="{8B398E51-3D5F-46E9-88C1-56C4F362AB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4D2E6-AB11-4FFD-B6A2-244C26AB75E0}" type="pres">
      <dgm:prSet presAssocID="{8B398E51-3D5F-46E9-88C1-56C4F362AB9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E27CA-9451-4E38-8935-F15B83A82D87}" srcId="{4D71A07C-7284-4E9C-A563-FE3F2FD01B02}" destId="{C637896E-4EA2-4E33-80DE-702A79CEB7F8}" srcOrd="0" destOrd="0" parTransId="{97E87E10-DD71-462A-BDA9-30C6116690F1}" sibTransId="{77C4657B-7311-4762-9728-FDBFBB278E90}"/>
    <dgm:cxn modelId="{B60A88B8-E9AB-4666-9E19-93989E6B6F4C}" srcId="{B306721E-882E-4DBD-AB6D-DD2BE6D9681F}" destId="{8B398E51-3D5F-46E9-88C1-56C4F362AB98}" srcOrd="2" destOrd="0" parTransId="{9C6A734C-DB89-4036-8CAA-75750375D92F}" sibTransId="{18893B8C-1FFE-4EBB-87E0-1C6E14DE32CD}"/>
    <dgm:cxn modelId="{677EC721-C682-4B66-B76A-1CBC08D62A88}" srcId="{422E515F-F097-4D4A-AADB-7CA3E182D5E5}" destId="{F1C3365F-9117-41FD-B7DF-57A0AA31FBEC}" srcOrd="0" destOrd="0" parTransId="{89A3928D-5EC4-45EA-AB65-27E23DFF294F}" sibTransId="{C20602B2-BE6B-4B5D-908C-45741BEB030B}"/>
    <dgm:cxn modelId="{A728C69C-A5E8-40D5-B419-7A7E8EA2C95B}" type="presOf" srcId="{F1C3365F-9117-41FD-B7DF-57A0AA31FBEC}" destId="{F6CC2EB3-5573-4521-B8BD-41A7AB92D887}" srcOrd="0" destOrd="0" presId="urn:microsoft.com/office/officeart/2005/8/layout/chevron2"/>
    <dgm:cxn modelId="{5540C734-DE60-441B-B7A7-62D8A44394D3}" type="presOf" srcId="{5088A4A1-88E5-4D6B-8E76-B90562BAD260}" destId="{1014D2E6-AB11-4FFD-B6A2-244C26AB75E0}" srcOrd="0" destOrd="0" presId="urn:microsoft.com/office/officeart/2005/8/layout/chevron2"/>
    <dgm:cxn modelId="{CA74BE52-2CE8-4411-8829-4963C48794A8}" srcId="{4D71A07C-7284-4E9C-A563-FE3F2FD01B02}" destId="{DC2EF10F-92B5-4FA5-A078-87E2FAEC1D88}" srcOrd="1" destOrd="0" parTransId="{D947063B-455D-409D-AF19-628F6EA91957}" sibTransId="{6C65E9AD-7D14-48AD-B81C-F7D24FA20B0A}"/>
    <dgm:cxn modelId="{938E4092-5917-499C-B396-67588DCDDF16}" type="presOf" srcId="{F78A2498-14D2-48E1-BB47-A43CCFC25A27}" destId="{F6CC2EB3-5573-4521-B8BD-41A7AB92D887}" srcOrd="0" destOrd="1" presId="urn:microsoft.com/office/officeart/2005/8/layout/chevron2"/>
    <dgm:cxn modelId="{C88322A9-3D68-4FD7-819F-399C10EBABDF}" type="presOf" srcId="{4D71A07C-7284-4E9C-A563-FE3F2FD01B02}" destId="{C99A6B33-11AD-492C-A1DB-0ED40D0940FB}" srcOrd="0" destOrd="0" presId="urn:microsoft.com/office/officeart/2005/8/layout/chevron2"/>
    <dgm:cxn modelId="{CF3731AD-3450-4361-BEA3-1309141E04CF}" type="presOf" srcId="{C637896E-4EA2-4E33-80DE-702A79CEB7F8}" destId="{75B29F5C-4BEC-42C6-8E58-57838AEEC5E2}" srcOrd="0" destOrd="0" presId="urn:microsoft.com/office/officeart/2005/8/layout/chevron2"/>
    <dgm:cxn modelId="{3B75F9DA-F6C8-46CE-8DCB-3239A218C643}" type="presOf" srcId="{8B398E51-3D5F-46E9-88C1-56C4F362AB98}" destId="{8090520A-DAF3-4485-88FA-B81440D51950}" srcOrd="0" destOrd="0" presId="urn:microsoft.com/office/officeart/2005/8/layout/chevron2"/>
    <dgm:cxn modelId="{2A1FFB56-5B22-42B3-9978-674D834334A0}" type="presOf" srcId="{B306721E-882E-4DBD-AB6D-DD2BE6D9681F}" destId="{072EC6A7-83A8-4A6B-8219-85218665F282}" srcOrd="0" destOrd="0" presId="urn:microsoft.com/office/officeart/2005/8/layout/chevron2"/>
    <dgm:cxn modelId="{466D0D26-A785-45D6-9FD7-497121162988}" srcId="{B306721E-882E-4DBD-AB6D-DD2BE6D9681F}" destId="{422E515F-F097-4D4A-AADB-7CA3E182D5E5}" srcOrd="1" destOrd="0" parTransId="{0FA49494-50B0-41F0-BA98-FD430AEC72D7}" sibTransId="{73E65BC5-635F-4CF7-B919-E61A7C1E2A8F}"/>
    <dgm:cxn modelId="{3CB517D2-3645-463A-8467-570504043BAA}" srcId="{B306721E-882E-4DBD-AB6D-DD2BE6D9681F}" destId="{4D71A07C-7284-4E9C-A563-FE3F2FD01B02}" srcOrd="0" destOrd="0" parTransId="{15A947AA-2527-4493-BA0C-954C7AB786C2}" sibTransId="{B8E48D93-88CD-4525-B699-93E1562CD5DD}"/>
    <dgm:cxn modelId="{9C3D8787-B5F2-4B93-AF70-2EFF6459A631}" srcId="{8B398E51-3D5F-46E9-88C1-56C4F362AB98}" destId="{5088A4A1-88E5-4D6B-8E76-B90562BAD260}" srcOrd="0" destOrd="0" parTransId="{47E6AD82-2C19-4C62-AE2B-C4A230591CBC}" sibTransId="{D22B176D-AA2F-40F6-9DE9-FB9D32B30ECA}"/>
    <dgm:cxn modelId="{A8B9345E-D0A3-4DFA-BE31-FE4513524B44}" srcId="{422E515F-F097-4D4A-AADB-7CA3E182D5E5}" destId="{F78A2498-14D2-48E1-BB47-A43CCFC25A27}" srcOrd="1" destOrd="0" parTransId="{1DABCBE5-97F1-4AAA-853D-874DF2E9FFF1}" sibTransId="{64AB22F8-8DFC-4109-BF42-EA1455DA0474}"/>
    <dgm:cxn modelId="{7D90B151-AC2A-4B7F-98C7-D34DBF627297}" type="presOf" srcId="{422E515F-F097-4D4A-AADB-7CA3E182D5E5}" destId="{9829F5D1-2E80-4DC4-9529-60F8CD0A2A5A}" srcOrd="0" destOrd="0" presId="urn:microsoft.com/office/officeart/2005/8/layout/chevron2"/>
    <dgm:cxn modelId="{210BD830-A8F4-46B1-A384-68825B256D62}" type="presOf" srcId="{DC2EF10F-92B5-4FA5-A078-87E2FAEC1D88}" destId="{75B29F5C-4BEC-42C6-8E58-57838AEEC5E2}" srcOrd="0" destOrd="1" presId="urn:microsoft.com/office/officeart/2005/8/layout/chevron2"/>
    <dgm:cxn modelId="{B401372E-400D-4938-8DF0-D0BCAC291663}" type="presParOf" srcId="{072EC6A7-83A8-4A6B-8219-85218665F282}" destId="{6E0DF55A-F7F7-4548-9796-C7784382F0FD}" srcOrd="0" destOrd="0" presId="urn:microsoft.com/office/officeart/2005/8/layout/chevron2"/>
    <dgm:cxn modelId="{01FD3BB5-AEED-480F-89DF-618120BD56D5}" type="presParOf" srcId="{6E0DF55A-F7F7-4548-9796-C7784382F0FD}" destId="{C99A6B33-11AD-492C-A1DB-0ED40D0940FB}" srcOrd="0" destOrd="0" presId="urn:microsoft.com/office/officeart/2005/8/layout/chevron2"/>
    <dgm:cxn modelId="{682860F2-AE1A-46CB-B441-1C92B740F412}" type="presParOf" srcId="{6E0DF55A-F7F7-4548-9796-C7784382F0FD}" destId="{75B29F5C-4BEC-42C6-8E58-57838AEEC5E2}" srcOrd="1" destOrd="0" presId="urn:microsoft.com/office/officeart/2005/8/layout/chevron2"/>
    <dgm:cxn modelId="{E092048D-C414-42FB-8C77-E2335AEB756B}" type="presParOf" srcId="{072EC6A7-83A8-4A6B-8219-85218665F282}" destId="{F0722578-4040-4E44-9454-F2B12F38584F}" srcOrd="1" destOrd="0" presId="urn:microsoft.com/office/officeart/2005/8/layout/chevron2"/>
    <dgm:cxn modelId="{2DFE1DEC-798B-4321-9CCF-68A1885F14D2}" type="presParOf" srcId="{072EC6A7-83A8-4A6B-8219-85218665F282}" destId="{F2C77F6E-5167-4DEC-A091-FE5A938A2180}" srcOrd="2" destOrd="0" presId="urn:microsoft.com/office/officeart/2005/8/layout/chevron2"/>
    <dgm:cxn modelId="{456F99BF-5D71-4CB0-9705-F81F84AC6CCB}" type="presParOf" srcId="{F2C77F6E-5167-4DEC-A091-FE5A938A2180}" destId="{9829F5D1-2E80-4DC4-9529-60F8CD0A2A5A}" srcOrd="0" destOrd="0" presId="urn:microsoft.com/office/officeart/2005/8/layout/chevron2"/>
    <dgm:cxn modelId="{CBC0FDA5-5FD5-4BBB-A088-0F0FBCE7B463}" type="presParOf" srcId="{F2C77F6E-5167-4DEC-A091-FE5A938A2180}" destId="{F6CC2EB3-5573-4521-B8BD-41A7AB92D887}" srcOrd="1" destOrd="0" presId="urn:microsoft.com/office/officeart/2005/8/layout/chevron2"/>
    <dgm:cxn modelId="{6FE226E9-3076-410F-9774-D7AB9EACD763}" type="presParOf" srcId="{072EC6A7-83A8-4A6B-8219-85218665F282}" destId="{CC02D89F-5A5B-40C6-A867-A101683BCC0D}" srcOrd="3" destOrd="0" presId="urn:microsoft.com/office/officeart/2005/8/layout/chevron2"/>
    <dgm:cxn modelId="{47408BD2-635C-48E4-900F-D4CF1A29B56E}" type="presParOf" srcId="{072EC6A7-83A8-4A6B-8219-85218665F282}" destId="{1ED51F7A-9C65-4ECD-82CB-974D05569ED9}" srcOrd="4" destOrd="0" presId="urn:microsoft.com/office/officeart/2005/8/layout/chevron2"/>
    <dgm:cxn modelId="{9D983E68-782E-40CF-8A63-05D42CFEFD54}" type="presParOf" srcId="{1ED51F7A-9C65-4ECD-82CB-974D05569ED9}" destId="{8090520A-DAF3-4485-88FA-B81440D51950}" srcOrd="0" destOrd="0" presId="urn:microsoft.com/office/officeart/2005/8/layout/chevron2"/>
    <dgm:cxn modelId="{0C4872FA-A038-4A26-8143-181E0F66EDCC}" type="presParOf" srcId="{1ED51F7A-9C65-4ECD-82CB-974D05569ED9}" destId="{1014D2E6-AB11-4FFD-B6A2-244C26AB75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2B0B0-8C5E-4A45-9B0D-3BA527BCFD4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BA9BD-A473-4D6A-BDD9-875859F2BCBF}">
      <dgm:prSet phldrT="[Текст]" phldr="1"/>
      <dgm:spPr/>
      <dgm:t>
        <a:bodyPr/>
        <a:lstStyle/>
        <a:p>
          <a:endParaRPr lang="ru-RU" dirty="0"/>
        </a:p>
      </dgm:t>
    </dgm:pt>
    <dgm:pt modelId="{6EDF0D2F-45F3-4DD7-B640-E45EC1414F18}" type="parTrans" cxnId="{BD30E5BC-4096-41C2-AF3F-B9EF45E7625D}">
      <dgm:prSet/>
      <dgm:spPr/>
      <dgm:t>
        <a:bodyPr/>
        <a:lstStyle/>
        <a:p>
          <a:endParaRPr lang="ru-RU"/>
        </a:p>
      </dgm:t>
    </dgm:pt>
    <dgm:pt modelId="{5FCE3C98-0928-4BA9-9BFE-A020EF4A2130}" type="sibTrans" cxnId="{BD30E5BC-4096-41C2-AF3F-B9EF45E7625D}">
      <dgm:prSet/>
      <dgm:spPr/>
      <dgm:t>
        <a:bodyPr/>
        <a:lstStyle/>
        <a:p>
          <a:endParaRPr lang="ru-RU"/>
        </a:p>
      </dgm:t>
    </dgm:pt>
    <dgm:pt modelId="{9E1E0831-A59C-4276-8DD7-E7B5FE45EFB5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B28885D-3D0E-470D-A048-D539F30A4D00}" type="parTrans" cxnId="{4C162E3B-3E0F-4156-BA82-5B2D702648FD}">
      <dgm:prSet/>
      <dgm:spPr/>
      <dgm:t>
        <a:bodyPr/>
        <a:lstStyle/>
        <a:p>
          <a:endParaRPr lang="ru-RU"/>
        </a:p>
      </dgm:t>
    </dgm:pt>
    <dgm:pt modelId="{91C94964-45C1-49FA-AFCE-E6F5F55E8D40}" type="sibTrans" cxnId="{4C162E3B-3E0F-4156-BA82-5B2D702648FD}">
      <dgm:prSet/>
      <dgm:spPr/>
      <dgm:t>
        <a:bodyPr/>
        <a:lstStyle/>
        <a:p>
          <a:endParaRPr lang="ru-RU"/>
        </a:p>
      </dgm:t>
    </dgm:pt>
    <dgm:pt modelId="{F3602A07-B3F5-49F5-998A-D140A15FFDD6}" type="pres">
      <dgm:prSet presAssocID="{A6F2B0B0-8C5E-4A45-9B0D-3BA527BCF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41C7-2848-4E91-BAED-6EB501E93B6F}" type="pres">
      <dgm:prSet presAssocID="{AC9BA9BD-A473-4D6A-BDD9-875859F2BCBF}" presName="composite" presStyleCnt="0"/>
      <dgm:spPr/>
    </dgm:pt>
    <dgm:pt modelId="{07D50B5B-2BE0-4F20-9BC7-33AFF478F40B}" type="pres">
      <dgm:prSet presAssocID="{AC9BA9BD-A473-4D6A-BDD9-875859F2BC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3FBF-663D-4C24-9B34-E92CED3C1958}" type="pres">
      <dgm:prSet presAssocID="{AC9BA9BD-A473-4D6A-BDD9-875859F2BCB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86381-6B18-4294-BF6B-37EF8B22DF60}" type="presOf" srcId="{9E1E0831-A59C-4276-8DD7-E7B5FE45EFB5}" destId="{9B833FBF-663D-4C24-9B34-E92CED3C1958}" srcOrd="0" destOrd="0" presId="urn:microsoft.com/office/officeart/2005/8/layout/chevron2"/>
    <dgm:cxn modelId="{BD30E5BC-4096-41C2-AF3F-B9EF45E7625D}" srcId="{A6F2B0B0-8C5E-4A45-9B0D-3BA527BCFD42}" destId="{AC9BA9BD-A473-4D6A-BDD9-875859F2BCBF}" srcOrd="0" destOrd="0" parTransId="{6EDF0D2F-45F3-4DD7-B640-E45EC1414F18}" sibTransId="{5FCE3C98-0928-4BA9-9BFE-A020EF4A2130}"/>
    <dgm:cxn modelId="{E4A1D0EF-EE6F-4090-9BBA-36050FBAE28F}" type="presOf" srcId="{A6F2B0B0-8C5E-4A45-9B0D-3BA527BCFD42}" destId="{F3602A07-B3F5-49F5-998A-D140A15FFDD6}" srcOrd="0" destOrd="0" presId="urn:microsoft.com/office/officeart/2005/8/layout/chevron2"/>
    <dgm:cxn modelId="{4C162E3B-3E0F-4156-BA82-5B2D702648FD}" srcId="{AC9BA9BD-A473-4D6A-BDD9-875859F2BCBF}" destId="{9E1E0831-A59C-4276-8DD7-E7B5FE45EFB5}" srcOrd="0" destOrd="0" parTransId="{CB28885D-3D0E-470D-A048-D539F30A4D00}" sibTransId="{91C94964-45C1-49FA-AFCE-E6F5F55E8D40}"/>
    <dgm:cxn modelId="{F3983BE7-DDDD-4DAF-A83B-685004CA0A2F}" type="presOf" srcId="{AC9BA9BD-A473-4D6A-BDD9-875859F2BCBF}" destId="{07D50B5B-2BE0-4F20-9BC7-33AFF478F40B}" srcOrd="0" destOrd="0" presId="urn:microsoft.com/office/officeart/2005/8/layout/chevron2"/>
    <dgm:cxn modelId="{953C74C8-DFEB-47BD-A15E-CA04B6D0251B}" type="presParOf" srcId="{F3602A07-B3F5-49F5-998A-D140A15FFDD6}" destId="{847141C7-2848-4E91-BAED-6EB501E93B6F}" srcOrd="0" destOrd="0" presId="urn:microsoft.com/office/officeart/2005/8/layout/chevron2"/>
    <dgm:cxn modelId="{B3B4A3C0-94B2-42D0-8910-3B4DE0755ACF}" type="presParOf" srcId="{847141C7-2848-4E91-BAED-6EB501E93B6F}" destId="{07D50B5B-2BE0-4F20-9BC7-33AFF478F40B}" srcOrd="0" destOrd="0" presId="urn:microsoft.com/office/officeart/2005/8/layout/chevron2"/>
    <dgm:cxn modelId="{9AD09D9E-9C0A-4699-8E0C-5990B353DAF1}" type="presParOf" srcId="{847141C7-2848-4E91-BAED-6EB501E93B6F}" destId="{9B833FBF-663D-4C24-9B34-E92CED3C19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2B0B0-8C5E-4A45-9B0D-3BA527BCFD4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BA9BD-A473-4D6A-BDD9-875859F2BCBF}">
      <dgm:prSet phldrT="[Текст]" phldr="1"/>
      <dgm:spPr/>
      <dgm:t>
        <a:bodyPr/>
        <a:lstStyle/>
        <a:p>
          <a:endParaRPr lang="ru-RU" dirty="0"/>
        </a:p>
      </dgm:t>
    </dgm:pt>
    <dgm:pt modelId="{6EDF0D2F-45F3-4DD7-B640-E45EC1414F18}" type="parTrans" cxnId="{BD30E5BC-4096-41C2-AF3F-B9EF45E7625D}">
      <dgm:prSet/>
      <dgm:spPr/>
      <dgm:t>
        <a:bodyPr/>
        <a:lstStyle/>
        <a:p>
          <a:endParaRPr lang="ru-RU"/>
        </a:p>
      </dgm:t>
    </dgm:pt>
    <dgm:pt modelId="{5FCE3C98-0928-4BA9-9BFE-A020EF4A2130}" type="sibTrans" cxnId="{BD30E5BC-4096-41C2-AF3F-B9EF45E7625D}">
      <dgm:prSet/>
      <dgm:spPr/>
      <dgm:t>
        <a:bodyPr/>
        <a:lstStyle/>
        <a:p>
          <a:endParaRPr lang="ru-RU"/>
        </a:p>
      </dgm:t>
    </dgm:pt>
    <dgm:pt modelId="{9E1E0831-A59C-4276-8DD7-E7B5FE45EFB5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B28885D-3D0E-470D-A048-D539F30A4D00}" type="parTrans" cxnId="{4C162E3B-3E0F-4156-BA82-5B2D702648FD}">
      <dgm:prSet/>
      <dgm:spPr/>
      <dgm:t>
        <a:bodyPr/>
        <a:lstStyle/>
        <a:p>
          <a:endParaRPr lang="ru-RU"/>
        </a:p>
      </dgm:t>
    </dgm:pt>
    <dgm:pt modelId="{91C94964-45C1-49FA-AFCE-E6F5F55E8D40}" type="sibTrans" cxnId="{4C162E3B-3E0F-4156-BA82-5B2D702648FD}">
      <dgm:prSet/>
      <dgm:spPr/>
      <dgm:t>
        <a:bodyPr/>
        <a:lstStyle/>
        <a:p>
          <a:endParaRPr lang="ru-RU"/>
        </a:p>
      </dgm:t>
    </dgm:pt>
    <dgm:pt modelId="{F3602A07-B3F5-49F5-998A-D140A15FFDD6}" type="pres">
      <dgm:prSet presAssocID="{A6F2B0B0-8C5E-4A45-9B0D-3BA527BCF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41C7-2848-4E91-BAED-6EB501E93B6F}" type="pres">
      <dgm:prSet presAssocID="{AC9BA9BD-A473-4D6A-BDD9-875859F2BCBF}" presName="composite" presStyleCnt="0"/>
      <dgm:spPr/>
    </dgm:pt>
    <dgm:pt modelId="{07D50B5B-2BE0-4F20-9BC7-33AFF478F40B}" type="pres">
      <dgm:prSet presAssocID="{AC9BA9BD-A473-4D6A-BDD9-875859F2BC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3FBF-663D-4C24-9B34-E92CED3C1958}" type="pres">
      <dgm:prSet presAssocID="{AC9BA9BD-A473-4D6A-BDD9-875859F2BCB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DA171-8C14-4FE8-BFE1-DADC3BEC67E0}" type="presOf" srcId="{A6F2B0B0-8C5E-4A45-9B0D-3BA527BCFD42}" destId="{F3602A07-B3F5-49F5-998A-D140A15FFDD6}" srcOrd="0" destOrd="0" presId="urn:microsoft.com/office/officeart/2005/8/layout/chevron2"/>
    <dgm:cxn modelId="{BD30E5BC-4096-41C2-AF3F-B9EF45E7625D}" srcId="{A6F2B0B0-8C5E-4A45-9B0D-3BA527BCFD42}" destId="{AC9BA9BD-A473-4D6A-BDD9-875859F2BCBF}" srcOrd="0" destOrd="0" parTransId="{6EDF0D2F-45F3-4DD7-B640-E45EC1414F18}" sibTransId="{5FCE3C98-0928-4BA9-9BFE-A020EF4A2130}"/>
    <dgm:cxn modelId="{7BBEB9E6-F1B6-4761-8E86-70C446871BC5}" type="presOf" srcId="{AC9BA9BD-A473-4D6A-BDD9-875859F2BCBF}" destId="{07D50B5B-2BE0-4F20-9BC7-33AFF478F40B}" srcOrd="0" destOrd="0" presId="urn:microsoft.com/office/officeart/2005/8/layout/chevron2"/>
    <dgm:cxn modelId="{4C162E3B-3E0F-4156-BA82-5B2D702648FD}" srcId="{AC9BA9BD-A473-4D6A-BDD9-875859F2BCBF}" destId="{9E1E0831-A59C-4276-8DD7-E7B5FE45EFB5}" srcOrd="0" destOrd="0" parTransId="{CB28885D-3D0E-470D-A048-D539F30A4D00}" sibTransId="{91C94964-45C1-49FA-AFCE-E6F5F55E8D40}"/>
    <dgm:cxn modelId="{FB7B6E0E-F0AF-4D29-A03F-80752BDCF4EC}" type="presOf" srcId="{9E1E0831-A59C-4276-8DD7-E7B5FE45EFB5}" destId="{9B833FBF-663D-4C24-9B34-E92CED3C1958}" srcOrd="0" destOrd="0" presId="urn:microsoft.com/office/officeart/2005/8/layout/chevron2"/>
    <dgm:cxn modelId="{A4FE23E0-11A9-43E1-BCAB-88F45463E8C0}" type="presParOf" srcId="{F3602A07-B3F5-49F5-998A-D140A15FFDD6}" destId="{847141C7-2848-4E91-BAED-6EB501E93B6F}" srcOrd="0" destOrd="0" presId="urn:microsoft.com/office/officeart/2005/8/layout/chevron2"/>
    <dgm:cxn modelId="{68A802D9-DB65-4105-A9F1-9E5401D4C08C}" type="presParOf" srcId="{847141C7-2848-4E91-BAED-6EB501E93B6F}" destId="{07D50B5B-2BE0-4F20-9BC7-33AFF478F40B}" srcOrd="0" destOrd="0" presId="urn:microsoft.com/office/officeart/2005/8/layout/chevron2"/>
    <dgm:cxn modelId="{D825E259-58F2-47F5-8485-09202A46092A}" type="presParOf" srcId="{847141C7-2848-4E91-BAED-6EB501E93B6F}" destId="{9B833FBF-663D-4C24-9B34-E92CED3C19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2B0B0-8C5E-4A45-9B0D-3BA527BCFD4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BA9BD-A473-4D6A-BDD9-875859F2BCBF}">
      <dgm:prSet phldrT="[Текст]" phldr="1"/>
      <dgm:spPr/>
      <dgm:t>
        <a:bodyPr/>
        <a:lstStyle/>
        <a:p>
          <a:endParaRPr lang="ru-RU" dirty="0"/>
        </a:p>
      </dgm:t>
    </dgm:pt>
    <dgm:pt modelId="{6EDF0D2F-45F3-4DD7-B640-E45EC1414F18}" type="parTrans" cxnId="{BD30E5BC-4096-41C2-AF3F-B9EF45E7625D}">
      <dgm:prSet/>
      <dgm:spPr/>
      <dgm:t>
        <a:bodyPr/>
        <a:lstStyle/>
        <a:p>
          <a:endParaRPr lang="ru-RU"/>
        </a:p>
      </dgm:t>
    </dgm:pt>
    <dgm:pt modelId="{5FCE3C98-0928-4BA9-9BFE-A020EF4A2130}" type="sibTrans" cxnId="{BD30E5BC-4096-41C2-AF3F-B9EF45E7625D}">
      <dgm:prSet/>
      <dgm:spPr/>
      <dgm:t>
        <a:bodyPr/>
        <a:lstStyle/>
        <a:p>
          <a:endParaRPr lang="ru-RU"/>
        </a:p>
      </dgm:t>
    </dgm:pt>
    <dgm:pt modelId="{9E1E0831-A59C-4276-8DD7-E7B5FE45EFB5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B28885D-3D0E-470D-A048-D539F30A4D00}" type="parTrans" cxnId="{4C162E3B-3E0F-4156-BA82-5B2D702648FD}">
      <dgm:prSet/>
      <dgm:spPr/>
      <dgm:t>
        <a:bodyPr/>
        <a:lstStyle/>
        <a:p>
          <a:endParaRPr lang="ru-RU"/>
        </a:p>
      </dgm:t>
    </dgm:pt>
    <dgm:pt modelId="{91C94964-45C1-49FA-AFCE-E6F5F55E8D40}" type="sibTrans" cxnId="{4C162E3B-3E0F-4156-BA82-5B2D702648FD}">
      <dgm:prSet/>
      <dgm:spPr/>
      <dgm:t>
        <a:bodyPr/>
        <a:lstStyle/>
        <a:p>
          <a:endParaRPr lang="ru-RU"/>
        </a:p>
      </dgm:t>
    </dgm:pt>
    <dgm:pt modelId="{F3602A07-B3F5-49F5-998A-D140A15FFDD6}" type="pres">
      <dgm:prSet presAssocID="{A6F2B0B0-8C5E-4A45-9B0D-3BA527BCF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41C7-2848-4E91-BAED-6EB501E93B6F}" type="pres">
      <dgm:prSet presAssocID="{AC9BA9BD-A473-4D6A-BDD9-875859F2BCBF}" presName="composite" presStyleCnt="0"/>
      <dgm:spPr/>
    </dgm:pt>
    <dgm:pt modelId="{07D50B5B-2BE0-4F20-9BC7-33AFF478F40B}" type="pres">
      <dgm:prSet presAssocID="{AC9BA9BD-A473-4D6A-BDD9-875859F2BC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3FBF-663D-4C24-9B34-E92CED3C1958}" type="pres">
      <dgm:prSet presAssocID="{AC9BA9BD-A473-4D6A-BDD9-875859F2BCB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AB192-1950-4BD3-B0B1-96744CA11BC8}" type="presOf" srcId="{AC9BA9BD-A473-4D6A-BDD9-875859F2BCBF}" destId="{07D50B5B-2BE0-4F20-9BC7-33AFF478F40B}" srcOrd="0" destOrd="0" presId="urn:microsoft.com/office/officeart/2005/8/layout/chevron2"/>
    <dgm:cxn modelId="{BD30E5BC-4096-41C2-AF3F-B9EF45E7625D}" srcId="{A6F2B0B0-8C5E-4A45-9B0D-3BA527BCFD42}" destId="{AC9BA9BD-A473-4D6A-BDD9-875859F2BCBF}" srcOrd="0" destOrd="0" parTransId="{6EDF0D2F-45F3-4DD7-B640-E45EC1414F18}" sibTransId="{5FCE3C98-0928-4BA9-9BFE-A020EF4A2130}"/>
    <dgm:cxn modelId="{6AEE3436-EDE9-45F2-8EE7-5DB40331DEAD}" type="presOf" srcId="{A6F2B0B0-8C5E-4A45-9B0D-3BA527BCFD42}" destId="{F3602A07-B3F5-49F5-998A-D140A15FFDD6}" srcOrd="0" destOrd="0" presId="urn:microsoft.com/office/officeart/2005/8/layout/chevron2"/>
    <dgm:cxn modelId="{B597CD65-A68C-427A-8FA6-5BEFE511E07D}" type="presOf" srcId="{9E1E0831-A59C-4276-8DD7-E7B5FE45EFB5}" destId="{9B833FBF-663D-4C24-9B34-E92CED3C1958}" srcOrd="0" destOrd="0" presId="urn:microsoft.com/office/officeart/2005/8/layout/chevron2"/>
    <dgm:cxn modelId="{4C162E3B-3E0F-4156-BA82-5B2D702648FD}" srcId="{AC9BA9BD-A473-4D6A-BDD9-875859F2BCBF}" destId="{9E1E0831-A59C-4276-8DD7-E7B5FE45EFB5}" srcOrd="0" destOrd="0" parTransId="{CB28885D-3D0E-470D-A048-D539F30A4D00}" sibTransId="{91C94964-45C1-49FA-AFCE-E6F5F55E8D40}"/>
    <dgm:cxn modelId="{388C38AA-5C2A-4EC2-B876-82A7EF180DA8}" type="presParOf" srcId="{F3602A07-B3F5-49F5-998A-D140A15FFDD6}" destId="{847141C7-2848-4E91-BAED-6EB501E93B6F}" srcOrd="0" destOrd="0" presId="urn:microsoft.com/office/officeart/2005/8/layout/chevron2"/>
    <dgm:cxn modelId="{240B5346-72A5-457D-90E5-0B661EDD1563}" type="presParOf" srcId="{847141C7-2848-4E91-BAED-6EB501E93B6F}" destId="{07D50B5B-2BE0-4F20-9BC7-33AFF478F40B}" srcOrd="0" destOrd="0" presId="urn:microsoft.com/office/officeart/2005/8/layout/chevron2"/>
    <dgm:cxn modelId="{A99CD818-77C0-4313-8EFF-B49B7242112E}" type="presParOf" srcId="{847141C7-2848-4E91-BAED-6EB501E93B6F}" destId="{9B833FBF-663D-4C24-9B34-E92CED3C19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F2B0B0-8C5E-4A45-9B0D-3BA527BCFD4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BA9BD-A473-4D6A-BDD9-875859F2BCBF}">
      <dgm:prSet phldrT="[Текст]" phldr="1"/>
      <dgm:spPr/>
      <dgm:t>
        <a:bodyPr/>
        <a:lstStyle/>
        <a:p>
          <a:endParaRPr lang="ru-RU" dirty="0"/>
        </a:p>
      </dgm:t>
    </dgm:pt>
    <dgm:pt modelId="{6EDF0D2F-45F3-4DD7-B640-E45EC1414F18}" type="parTrans" cxnId="{BD30E5BC-4096-41C2-AF3F-B9EF45E7625D}">
      <dgm:prSet/>
      <dgm:spPr/>
      <dgm:t>
        <a:bodyPr/>
        <a:lstStyle/>
        <a:p>
          <a:endParaRPr lang="ru-RU"/>
        </a:p>
      </dgm:t>
    </dgm:pt>
    <dgm:pt modelId="{5FCE3C98-0928-4BA9-9BFE-A020EF4A2130}" type="sibTrans" cxnId="{BD30E5BC-4096-41C2-AF3F-B9EF45E7625D}">
      <dgm:prSet/>
      <dgm:spPr/>
      <dgm:t>
        <a:bodyPr/>
        <a:lstStyle/>
        <a:p>
          <a:endParaRPr lang="ru-RU"/>
        </a:p>
      </dgm:t>
    </dgm:pt>
    <dgm:pt modelId="{9E1E0831-A59C-4276-8DD7-E7B5FE45EFB5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B28885D-3D0E-470D-A048-D539F30A4D00}" type="parTrans" cxnId="{4C162E3B-3E0F-4156-BA82-5B2D702648FD}">
      <dgm:prSet/>
      <dgm:spPr/>
      <dgm:t>
        <a:bodyPr/>
        <a:lstStyle/>
        <a:p>
          <a:endParaRPr lang="ru-RU"/>
        </a:p>
      </dgm:t>
    </dgm:pt>
    <dgm:pt modelId="{91C94964-45C1-49FA-AFCE-E6F5F55E8D40}" type="sibTrans" cxnId="{4C162E3B-3E0F-4156-BA82-5B2D702648FD}">
      <dgm:prSet/>
      <dgm:spPr/>
      <dgm:t>
        <a:bodyPr/>
        <a:lstStyle/>
        <a:p>
          <a:endParaRPr lang="ru-RU"/>
        </a:p>
      </dgm:t>
    </dgm:pt>
    <dgm:pt modelId="{F3602A07-B3F5-49F5-998A-D140A15FFDD6}" type="pres">
      <dgm:prSet presAssocID="{A6F2B0B0-8C5E-4A45-9B0D-3BA527BCF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41C7-2848-4E91-BAED-6EB501E93B6F}" type="pres">
      <dgm:prSet presAssocID="{AC9BA9BD-A473-4D6A-BDD9-875859F2BCBF}" presName="composite" presStyleCnt="0"/>
      <dgm:spPr/>
    </dgm:pt>
    <dgm:pt modelId="{07D50B5B-2BE0-4F20-9BC7-33AFF478F40B}" type="pres">
      <dgm:prSet presAssocID="{AC9BA9BD-A473-4D6A-BDD9-875859F2BC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3FBF-663D-4C24-9B34-E92CED3C1958}" type="pres">
      <dgm:prSet presAssocID="{AC9BA9BD-A473-4D6A-BDD9-875859F2BCB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65A1C-D379-4B30-874C-2C207C8C1377}" type="presOf" srcId="{AC9BA9BD-A473-4D6A-BDD9-875859F2BCBF}" destId="{07D50B5B-2BE0-4F20-9BC7-33AFF478F40B}" srcOrd="0" destOrd="0" presId="urn:microsoft.com/office/officeart/2005/8/layout/chevron2"/>
    <dgm:cxn modelId="{BD30E5BC-4096-41C2-AF3F-B9EF45E7625D}" srcId="{A6F2B0B0-8C5E-4A45-9B0D-3BA527BCFD42}" destId="{AC9BA9BD-A473-4D6A-BDD9-875859F2BCBF}" srcOrd="0" destOrd="0" parTransId="{6EDF0D2F-45F3-4DD7-B640-E45EC1414F18}" sibTransId="{5FCE3C98-0928-4BA9-9BFE-A020EF4A2130}"/>
    <dgm:cxn modelId="{4C162E3B-3E0F-4156-BA82-5B2D702648FD}" srcId="{AC9BA9BD-A473-4D6A-BDD9-875859F2BCBF}" destId="{9E1E0831-A59C-4276-8DD7-E7B5FE45EFB5}" srcOrd="0" destOrd="0" parTransId="{CB28885D-3D0E-470D-A048-D539F30A4D00}" sibTransId="{91C94964-45C1-49FA-AFCE-E6F5F55E8D40}"/>
    <dgm:cxn modelId="{9328C27B-FF49-4FE2-98B4-F856D67F2B4F}" type="presOf" srcId="{9E1E0831-A59C-4276-8DD7-E7B5FE45EFB5}" destId="{9B833FBF-663D-4C24-9B34-E92CED3C1958}" srcOrd="0" destOrd="0" presId="urn:microsoft.com/office/officeart/2005/8/layout/chevron2"/>
    <dgm:cxn modelId="{ACDA46C4-D261-4E36-99EF-108F89B39E68}" type="presOf" srcId="{A6F2B0B0-8C5E-4A45-9B0D-3BA527BCFD42}" destId="{F3602A07-B3F5-49F5-998A-D140A15FFDD6}" srcOrd="0" destOrd="0" presId="urn:microsoft.com/office/officeart/2005/8/layout/chevron2"/>
    <dgm:cxn modelId="{E81381B9-977C-4D92-8DC5-B6C84961315F}" type="presParOf" srcId="{F3602A07-B3F5-49F5-998A-D140A15FFDD6}" destId="{847141C7-2848-4E91-BAED-6EB501E93B6F}" srcOrd="0" destOrd="0" presId="urn:microsoft.com/office/officeart/2005/8/layout/chevron2"/>
    <dgm:cxn modelId="{3E1EAA79-0D29-4948-A7A4-2E111111B152}" type="presParOf" srcId="{847141C7-2848-4E91-BAED-6EB501E93B6F}" destId="{07D50B5B-2BE0-4F20-9BC7-33AFF478F40B}" srcOrd="0" destOrd="0" presId="urn:microsoft.com/office/officeart/2005/8/layout/chevron2"/>
    <dgm:cxn modelId="{6F825FE1-583E-40F3-B05C-B5AAD792CAD4}" type="presParOf" srcId="{847141C7-2848-4E91-BAED-6EB501E93B6F}" destId="{9B833FBF-663D-4C24-9B34-E92CED3C19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F2B0B0-8C5E-4A45-9B0D-3BA527BCFD4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BA9BD-A473-4D6A-BDD9-875859F2BCBF}">
      <dgm:prSet phldrT="[Текст]" phldr="1"/>
      <dgm:spPr/>
      <dgm:t>
        <a:bodyPr/>
        <a:lstStyle/>
        <a:p>
          <a:endParaRPr lang="ru-RU" dirty="0"/>
        </a:p>
      </dgm:t>
    </dgm:pt>
    <dgm:pt modelId="{6EDF0D2F-45F3-4DD7-B640-E45EC1414F18}" type="parTrans" cxnId="{BD30E5BC-4096-41C2-AF3F-B9EF45E7625D}">
      <dgm:prSet/>
      <dgm:spPr/>
      <dgm:t>
        <a:bodyPr/>
        <a:lstStyle/>
        <a:p>
          <a:endParaRPr lang="ru-RU"/>
        </a:p>
      </dgm:t>
    </dgm:pt>
    <dgm:pt modelId="{5FCE3C98-0928-4BA9-9BFE-A020EF4A2130}" type="sibTrans" cxnId="{BD30E5BC-4096-41C2-AF3F-B9EF45E7625D}">
      <dgm:prSet/>
      <dgm:spPr/>
      <dgm:t>
        <a:bodyPr/>
        <a:lstStyle/>
        <a:p>
          <a:endParaRPr lang="ru-RU"/>
        </a:p>
      </dgm:t>
    </dgm:pt>
    <dgm:pt modelId="{9E1E0831-A59C-4276-8DD7-E7B5FE45EFB5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B28885D-3D0E-470D-A048-D539F30A4D00}" type="parTrans" cxnId="{4C162E3B-3E0F-4156-BA82-5B2D702648FD}">
      <dgm:prSet/>
      <dgm:spPr/>
      <dgm:t>
        <a:bodyPr/>
        <a:lstStyle/>
        <a:p>
          <a:endParaRPr lang="ru-RU"/>
        </a:p>
      </dgm:t>
    </dgm:pt>
    <dgm:pt modelId="{91C94964-45C1-49FA-AFCE-E6F5F55E8D40}" type="sibTrans" cxnId="{4C162E3B-3E0F-4156-BA82-5B2D702648FD}">
      <dgm:prSet/>
      <dgm:spPr/>
      <dgm:t>
        <a:bodyPr/>
        <a:lstStyle/>
        <a:p>
          <a:endParaRPr lang="ru-RU"/>
        </a:p>
      </dgm:t>
    </dgm:pt>
    <dgm:pt modelId="{F3602A07-B3F5-49F5-998A-D140A15FFDD6}" type="pres">
      <dgm:prSet presAssocID="{A6F2B0B0-8C5E-4A45-9B0D-3BA527BCF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41C7-2848-4E91-BAED-6EB501E93B6F}" type="pres">
      <dgm:prSet presAssocID="{AC9BA9BD-A473-4D6A-BDD9-875859F2BCBF}" presName="composite" presStyleCnt="0"/>
      <dgm:spPr/>
    </dgm:pt>
    <dgm:pt modelId="{07D50B5B-2BE0-4F20-9BC7-33AFF478F40B}" type="pres">
      <dgm:prSet presAssocID="{AC9BA9BD-A473-4D6A-BDD9-875859F2BC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3FBF-663D-4C24-9B34-E92CED3C1958}" type="pres">
      <dgm:prSet presAssocID="{AC9BA9BD-A473-4D6A-BDD9-875859F2BCB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77CC2-6B64-4C2F-8ABB-CC49DC5715F6}" type="presOf" srcId="{A6F2B0B0-8C5E-4A45-9B0D-3BA527BCFD42}" destId="{F3602A07-B3F5-49F5-998A-D140A15FFDD6}" srcOrd="0" destOrd="0" presId="urn:microsoft.com/office/officeart/2005/8/layout/chevron2"/>
    <dgm:cxn modelId="{BD30E5BC-4096-41C2-AF3F-B9EF45E7625D}" srcId="{A6F2B0B0-8C5E-4A45-9B0D-3BA527BCFD42}" destId="{AC9BA9BD-A473-4D6A-BDD9-875859F2BCBF}" srcOrd="0" destOrd="0" parTransId="{6EDF0D2F-45F3-4DD7-B640-E45EC1414F18}" sibTransId="{5FCE3C98-0928-4BA9-9BFE-A020EF4A2130}"/>
    <dgm:cxn modelId="{AB65B43B-9CCF-4EC5-98C0-B569B0F0E0B3}" type="presOf" srcId="{9E1E0831-A59C-4276-8DD7-E7B5FE45EFB5}" destId="{9B833FBF-663D-4C24-9B34-E92CED3C1958}" srcOrd="0" destOrd="0" presId="urn:microsoft.com/office/officeart/2005/8/layout/chevron2"/>
    <dgm:cxn modelId="{4C162E3B-3E0F-4156-BA82-5B2D702648FD}" srcId="{AC9BA9BD-A473-4D6A-BDD9-875859F2BCBF}" destId="{9E1E0831-A59C-4276-8DD7-E7B5FE45EFB5}" srcOrd="0" destOrd="0" parTransId="{CB28885D-3D0E-470D-A048-D539F30A4D00}" sibTransId="{91C94964-45C1-49FA-AFCE-E6F5F55E8D40}"/>
    <dgm:cxn modelId="{2E877CD8-E7B7-4DD0-860C-1FB165323F39}" type="presOf" srcId="{AC9BA9BD-A473-4D6A-BDD9-875859F2BCBF}" destId="{07D50B5B-2BE0-4F20-9BC7-33AFF478F40B}" srcOrd="0" destOrd="0" presId="urn:microsoft.com/office/officeart/2005/8/layout/chevron2"/>
    <dgm:cxn modelId="{FBE284E1-2300-44A5-A1AE-1ED8282DB1A8}" type="presParOf" srcId="{F3602A07-B3F5-49F5-998A-D140A15FFDD6}" destId="{847141C7-2848-4E91-BAED-6EB501E93B6F}" srcOrd="0" destOrd="0" presId="urn:microsoft.com/office/officeart/2005/8/layout/chevron2"/>
    <dgm:cxn modelId="{8F95B0C5-FC2C-4AF3-8648-BE08B9281577}" type="presParOf" srcId="{847141C7-2848-4E91-BAED-6EB501E93B6F}" destId="{07D50B5B-2BE0-4F20-9BC7-33AFF478F40B}" srcOrd="0" destOrd="0" presId="urn:microsoft.com/office/officeart/2005/8/layout/chevron2"/>
    <dgm:cxn modelId="{C3B5DEAB-3779-416B-B598-5CAA46F94D28}" type="presParOf" srcId="{847141C7-2848-4E91-BAED-6EB501E93B6F}" destId="{9B833FBF-663D-4C24-9B34-E92CED3C19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2B0B0-8C5E-4A45-9B0D-3BA527BCFD4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BA9BD-A473-4D6A-BDD9-875859F2BCBF}">
      <dgm:prSet phldrT="[Текст]" phldr="1"/>
      <dgm:spPr/>
      <dgm:t>
        <a:bodyPr/>
        <a:lstStyle/>
        <a:p>
          <a:endParaRPr lang="ru-RU" dirty="0"/>
        </a:p>
      </dgm:t>
    </dgm:pt>
    <dgm:pt modelId="{6EDF0D2F-45F3-4DD7-B640-E45EC1414F18}" type="parTrans" cxnId="{BD30E5BC-4096-41C2-AF3F-B9EF45E7625D}">
      <dgm:prSet/>
      <dgm:spPr/>
      <dgm:t>
        <a:bodyPr/>
        <a:lstStyle/>
        <a:p>
          <a:endParaRPr lang="ru-RU"/>
        </a:p>
      </dgm:t>
    </dgm:pt>
    <dgm:pt modelId="{5FCE3C98-0928-4BA9-9BFE-A020EF4A2130}" type="sibTrans" cxnId="{BD30E5BC-4096-41C2-AF3F-B9EF45E7625D}">
      <dgm:prSet/>
      <dgm:spPr/>
      <dgm:t>
        <a:bodyPr/>
        <a:lstStyle/>
        <a:p>
          <a:endParaRPr lang="ru-RU"/>
        </a:p>
      </dgm:t>
    </dgm:pt>
    <dgm:pt modelId="{9E1E0831-A59C-4276-8DD7-E7B5FE45EFB5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B28885D-3D0E-470D-A048-D539F30A4D00}" type="parTrans" cxnId="{4C162E3B-3E0F-4156-BA82-5B2D702648FD}">
      <dgm:prSet/>
      <dgm:spPr/>
      <dgm:t>
        <a:bodyPr/>
        <a:lstStyle/>
        <a:p>
          <a:endParaRPr lang="ru-RU"/>
        </a:p>
      </dgm:t>
    </dgm:pt>
    <dgm:pt modelId="{91C94964-45C1-49FA-AFCE-E6F5F55E8D40}" type="sibTrans" cxnId="{4C162E3B-3E0F-4156-BA82-5B2D702648FD}">
      <dgm:prSet/>
      <dgm:spPr/>
      <dgm:t>
        <a:bodyPr/>
        <a:lstStyle/>
        <a:p>
          <a:endParaRPr lang="ru-RU"/>
        </a:p>
      </dgm:t>
    </dgm:pt>
    <dgm:pt modelId="{F3602A07-B3F5-49F5-998A-D140A15FFDD6}" type="pres">
      <dgm:prSet presAssocID="{A6F2B0B0-8C5E-4A45-9B0D-3BA527BCF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41C7-2848-4E91-BAED-6EB501E93B6F}" type="pres">
      <dgm:prSet presAssocID="{AC9BA9BD-A473-4D6A-BDD9-875859F2BCBF}" presName="composite" presStyleCnt="0"/>
      <dgm:spPr/>
    </dgm:pt>
    <dgm:pt modelId="{07D50B5B-2BE0-4F20-9BC7-33AFF478F40B}" type="pres">
      <dgm:prSet presAssocID="{AC9BA9BD-A473-4D6A-BDD9-875859F2BC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3FBF-663D-4C24-9B34-E92CED3C1958}" type="pres">
      <dgm:prSet presAssocID="{AC9BA9BD-A473-4D6A-BDD9-875859F2BCB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3B603-9635-46B2-98BB-59A2208FD5A0}" type="presOf" srcId="{9E1E0831-A59C-4276-8DD7-E7B5FE45EFB5}" destId="{9B833FBF-663D-4C24-9B34-E92CED3C1958}" srcOrd="0" destOrd="0" presId="urn:microsoft.com/office/officeart/2005/8/layout/chevron2"/>
    <dgm:cxn modelId="{BD30E5BC-4096-41C2-AF3F-B9EF45E7625D}" srcId="{A6F2B0B0-8C5E-4A45-9B0D-3BA527BCFD42}" destId="{AC9BA9BD-A473-4D6A-BDD9-875859F2BCBF}" srcOrd="0" destOrd="0" parTransId="{6EDF0D2F-45F3-4DD7-B640-E45EC1414F18}" sibTransId="{5FCE3C98-0928-4BA9-9BFE-A020EF4A2130}"/>
    <dgm:cxn modelId="{EE07D234-201B-49DA-9F27-3BB9354A7C60}" type="presOf" srcId="{AC9BA9BD-A473-4D6A-BDD9-875859F2BCBF}" destId="{07D50B5B-2BE0-4F20-9BC7-33AFF478F40B}" srcOrd="0" destOrd="0" presId="urn:microsoft.com/office/officeart/2005/8/layout/chevron2"/>
    <dgm:cxn modelId="{E6160846-6C39-4D2F-B1B3-23722982BBBE}" type="presOf" srcId="{A6F2B0B0-8C5E-4A45-9B0D-3BA527BCFD42}" destId="{F3602A07-B3F5-49F5-998A-D140A15FFDD6}" srcOrd="0" destOrd="0" presId="urn:microsoft.com/office/officeart/2005/8/layout/chevron2"/>
    <dgm:cxn modelId="{4C162E3B-3E0F-4156-BA82-5B2D702648FD}" srcId="{AC9BA9BD-A473-4D6A-BDD9-875859F2BCBF}" destId="{9E1E0831-A59C-4276-8DD7-E7B5FE45EFB5}" srcOrd="0" destOrd="0" parTransId="{CB28885D-3D0E-470D-A048-D539F30A4D00}" sibTransId="{91C94964-45C1-49FA-AFCE-E6F5F55E8D40}"/>
    <dgm:cxn modelId="{42428A7D-09DE-4CE2-B8C9-112332FA0E81}" type="presParOf" srcId="{F3602A07-B3F5-49F5-998A-D140A15FFDD6}" destId="{847141C7-2848-4E91-BAED-6EB501E93B6F}" srcOrd="0" destOrd="0" presId="urn:microsoft.com/office/officeart/2005/8/layout/chevron2"/>
    <dgm:cxn modelId="{E4545A4B-A7EF-4BAF-9E4B-805C5512E306}" type="presParOf" srcId="{847141C7-2848-4E91-BAED-6EB501E93B6F}" destId="{07D50B5B-2BE0-4F20-9BC7-33AFF478F40B}" srcOrd="0" destOrd="0" presId="urn:microsoft.com/office/officeart/2005/8/layout/chevron2"/>
    <dgm:cxn modelId="{295FF35B-E25F-44B1-8A27-5AE161EC989D}" type="presParOf" srcId="{847141C7-2848-4E91-BAED-6EB501E93B6F}" destId="{9B833FBF-663D-4C24-9B34-E92CED3C19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F2B0B0-8C5E-4A45-9B0D-3BA527BCFD4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BA9BD-A473-4D6A-BDD9-875859F2BCBF}">
      <dgm:prSet phldrT="[Текст]" phldr="1"/>
      <dgm:spPr/>
      <dgm:t>
        <a:bodyPr/>
        <a:lstStyle/>
        <a:p>
          <a:endParaRPr lang="ru-RU" dirty="0"/>
        </a:p>
      </dgm:t>
    </dgm:pt>
    <dgm:pt modelId="{6EDF0D2F-45F3-4DD7-B640-E45EC1414F18}" type="parTrans" cxnId="{BD30E5BC-4096-41C2-AF3F-B9EF45E7625D}">
      <dgm:prSet/>
      <dgm:spPr/>
      <dgm:t>
        <a:bodyPr/>
        <a:lstStyle/>
        <a:p>
          <a:endParaRPr lang="ru-RU"/>
        </a:p>
      </dgm:t>
    </dgm:pt>
    <dgm:pt modelId="{5FCE3C98-0928-4BA9-9BFE-A020EF4A2130}" type="sibTrans" cxnId="{BD30E5BC-4096-41C2-AF3F-B9EF45E7625D}">
      <dgm:prSet/>
      <dgm:spPr/>
      <dgm:t>
        <a:bodyPr/>
        <a:lstStyle/>
        <a:p>
          <a:endParaRPr lang="ru-RU"/>
        </a:p>
      </dgm:t>
    </dgm:pt>
    <dgm:pt modelId="{9E1E0831-A59C-4276-8DD7-E7B5FE45EFB5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B28885D-3D0E-470D-A048-D539F30A4D00}" type="parTrans" cxnId="{4C162E3B-3E0F-4156-BA82-5B2D702648FD}">
      <dgm:prSet/>
      <dgm:spPr/>
      <dgm:t>
        <a:bodyPr/>
        <a:lstStyle/>
        <a:p>
          <a:endParaRPr lang="ru-RU"/>
        </a:p>
      </dgm:t>
    </dgm:pt>
    <dgm:pt modelId="{91C94964-45C1-49FA-AFCE-E6F5F55E8D40}" type="sibTrans" cxnId="{4C162E3B-3E0F-4156-BA82-5B2D702648FD}">
      <dgm:prSet/>
      <dgm:spPr/>
      <dgm:t>
        <a:bodyPr/>
        <a:lstStyle/>
        <a:p>
          <a:endParaRPr lang="ru-RU"/>
        </a:p>
      </dgm:t>
    </dgm:pt>
    <dgm:pt modelId="{F3602A07-B3F5-49F5-998A-D140A15FFDD6}" type="pres">
      <dgm:prSet presAssocID="{A6F2B0B0-8C5E-4A45-9B0D-3BA527BCF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41C7-2848-4E91-BAED-6EB501E93B6F}" type="pres">
      <dgm:prSet presAssocID="{AC9BA9BD-A473-4D6A-BDD9-875859F2BCBF}" presName="composite" presStyleCnt="0"/>
      <dgm:spPr/>
    </dgm:pt>
    <dgm:pt modelId="{07D50B5B-2BE0-4F20-9BC7-33AFF478F40B}" type="pres">
      <dgm:prSet presAssocID="{AC9BA9BD-A473-4D6A-BDD9-875859F2BC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3FBF-663D-4C24-9B34-E92CED3C1958}" type="pres">
      <dgm:prSet presAssocID="{AC9BA9BD-A473-4D6A-BDD9-875859F2BCB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21568-27BD-4F21-A9BB-262FBA9951F8}" type="presOf" srcId="{A6F2B0B0-8C5E-4A45-9B0D-3BA527BCFD42}" destId="{F3602A07-B3F5-49F5-998A-D140A15FFDD6}" srcOrd="0" destOrd="0" presId="urn:microsoft.com/office/officeart/2005/8/layout/chevron2"/>
    <dgm:cxn modelId="{5882355E-F4E4-426F-BC8B-4DE0C0E31E02}" type="presOf" srcId="{9E1E0831-A59C-4276-8DD7-E7B5FE45EFB5}" destId="{9B833FBF-663D-4C24-9B34-E92CED3C1958}" srcOrd="0" destOrd="0" presId="urn:microsoft.com/office/officeart/2005/8/layout/chevron2"/>
    <dgm:cxn modelId="{BD30E5BC-4096-41C2-AF3F-B9EF45E7625D}" srcId="{A6F2B0B0-8C5E-4A45-9B0D-3BA527BCFD42}" destId="{AC9BA9BD-A473-4D6A-BDD9-875859F2BCBF}" srcOrd="0" destOrd="0" parTransId="{6EDF0D2F-45F3-4DD7-B640-E45EC1414F18}" sibTransId="{5FCE3C98-0928-4BA9-9BFE-A020EF4A2130}"/>
    <dgm:cxn modelId="{4C162E3B-3E0F-4156-BA82-5B2D702648FD}" srcId="{AC9BA9BD-A473-4D6A-BDD9-875859F2BCBF}" destId="{9E1E0831-A59C-4276-8DD7-E7B5FE45EFB5}" srcOrd="0" destOrd="0" parTransId="{CB28885D-3D0E-470D-A048-D539F30A4D00}" sibTransId="{91C94964-45C1-49FA-AFCE-E6F5F55E8D40}"/>
    <dgm:cxn modelId="{74CBD36E-FFFC-4B32-94C7-87F06E9C82B7}" type="presOf" srcId="{AC9BA9BD-A473-4D6A-BDD9-875859F2BCBF}" destId="{07D50B5B-2BE0-4F20-9BC7-33AFF478F40B}" srcOrd="0" destOrd="0" presId="urn:microsoft.com/office/officeart/2005/8/layout/chevron2"/>
    <dgm:cxn modelId="{FC5A7F4C-2EBA-4BA3-A561-231201400F3A}" type="presParOf" srcId="{F3602A07-B3F5-49F5-998A-D140A15FFDD6}" destId="{847141C7-2848-4E91-BAED-6EB501E93B6F}" srcOrd="0" destOrd="0" presId="urn:microsoft.com/office/officeart/2005/8/layout/chevron2"/>
    <dgm:cxn modelId="{0E644BF3-B6FC-486D-A389-7C5BF9097A4C}" type="presParOf" srcId="{847141C7-2848-4E91-BAED-6EB501E93B6F}" destId="{07D50B5B-2BE0-4F20-9BC7-33AFF478F40B}" srcOrd="0" destOrd="0" presId="urn:microsoft.com/office/officeart/2005/8/layout/chevron2"/>
    <dgm:cxn modelId="{C1CB6A4F-8084-4EC4-A8C3-872E63818CEC}" type="presParOf" srcId="{847141C7-2848-4E91-BAED-6EB501E93B6F}" destId="{9B833FBF-663D-4C24-9B34-E92CED3C19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F2B0B0-8C5E-4A45-9B0D-3BA527BCFD4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BA9BD-A473-4D6A-BDD9-875859F2BCBF}">
      <dgm:prSet phldrT="[Текст]" phldr="1"/>
      <dgm:spPr/>
      <dgm:t>
        <a:bodyPr/>
        <a:lstStyle/>
        <a:p>
          <a:endParaRPr lang="ru-RU" dirty="0"/>
        </a:p>
      </dgm:t>
    </dgm:pt>
    <dgm:pt modelId="{6EDF0D2F-45F3-4DD7-B640-E45EC1414F18}" type="parTrans" cxnId="{BD30E5BC-4096-41C2-AF3F-B9EF45E7625D}">
      <dgm:prSet/>
      <dgm:spPr/>
      <dgm:t>
        <a:bodyPr/>
        <a:lstStyle/>
        <a:p>
          <a:endParaRPr lang="ru-RU"/>
        </a:p>
      </dgm:t>
    </dgm:pt>
    <dgm:pt modelId="{5FCE3C98-0928-4BA9-9BFE-A020EF4A2130}" type="sibTrans" cxnId="{BD30E5BC-4096-41C2-AF3F-B9EF45E7625D}">
      <dgm:prSet/>
      <dgm:spPr/>
      <dgm:t>
        <a:bodyPr/>
        <a:lstStyle/>
        <a:p>
          <a:endParaRPr lang="ru-RU"/>
        </a:p>
      </dgm:t>
    </dgm:pt>
    <dgm:pt modelId="{9E1E0831-A59C-4276-8DD7-E7B5FE45EFB5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B28885D-3D0E-470D-A048-D539F30A4D00}" type="parTrans" cxnId="{4C162E3B-3E0F-4156-BA82-5B2D702648FD}">
      <dgm:prSet/>
      <dgm:spPr/>
      <dgm:t>
        <a:bodyPr/>
        <a:lstStyle/>
        <a:p>
          <a:endParaRPr lang="ru-RU"/>
        </a:p>
      </dgm:t>
    </dgm:pt>
    <dgm:pt modelId="{91C94964-45C1-49FA-AFCE-E6F5F55E8D40}" type="sibTrans" cxnId="{4C162E3B-3E0F-4156-BA82-5B2D702648FD}">
      <dgm:prSet/>
      <dgm:spPr/>
      <dgm:t>
        <a:bodyPr/>
        <a:lstStyle/>
        <a:p>
          <a:endParaRPr lang="ru-RU"/>
        </a:p>
      </dgm:t>
    </dgm:pt>
    <dgm:pt modelId="{F3602A07-B3F5-49F5-998A-D140A15FFDD6}" type="pres">
      <dgm:prSet presAssocID="{A6F2B0B0-8C5E-4A45-9B0D-3BA527BCF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41C7-2848-4E91-BAED-6EB501E93B6F}" type="pres">
      <dgm:prSet presAssocID="{AC9BA9BD-A473-4D6A-BDD9-875859F2BCBF}" presName="composite" presStyleCnt="0"/>
      <dgm:spPr/>
    </dgm:pt>
    <dgm:pt modelId="{07D50B5B-2BE0-4F20-9BC7-33AFF478F40B}" type="pres">
      <dgm:prSet presAssocID="{AC9BA9BD-A473-4D6A-BDD9-875859F2BC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3FBF-663D-4C24-9B34-E92CED3C1958}" type="pres">
      <dgm:prSet presAssocID="{AC9BA9BD-A473-4D6A-BDD9-875859F2BCB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69815-96B6-4B53-B4CA-41C43B6A52AD}" type="presOf" srcId="{9E1E0831-A59C-4276-8DD7-E7B5FE45EFB5}" destId="{9B833FBF-663D-4C24-9B34-E92CED3C1958}" srcOrd="0" destOrd="0" presId="urn:microsoft.com/office/officeart/2005/8/layout/chevron2"/>
    <dgm:cxn modelId="{D03C9573-B776-43DF-8DA8-4B3A73AB141B}" type="presOf" srcId="{AC9BA9BD-A473-4D6A-BDD9-875859F2BCBF}" destId="{07D50B5B-2BE0-4F20-9BC7-33AFF478F40B}" srcOrd="0" destOrd="0" presId="urn:microsoft.com/office/officeart/2005/8/layout/chevron2"/>
    <dgm:cxn modelId="{BD30E5BC-4096-41C2-AF3F-B9EF45E7625D}" srcId="{A6F2B0B0-8C5E-4A45-9B0D-3BA527BCFD42}" destId="{AC9BA9BD-A473-4D6A-BDD9-875859F2BCBF}" srcOrd="0" destOrd="0" parTransId="{6EDF0D2F-45F3-4DD7-B640-E45EC1414F18}" sibTransId="{5FCE3C98-0928-4BA9-9BFE-A020EF4A2130}"/>
    <dgm:cxn modelId="{291491E8-2115-40BB-9CDD-AF4EC059B0DD}" type="presOf" srcId="{A6F2B0B0-8C5E-4A45-9B0D-3BA527BCFD42}" destId="{F3602A07-B3F5-49F5-998A-D140A15FFDD6}" srcOrd="0" destOrd="0" presId="urn:microsoft.com/office/officeart/2005/8/layout/chevron2"/>
    <dgm:cxn modelId="{4C162E3B-3E0F-4156-BA82-5B2D702648FD}" srcId="{AC9BA9BD-A473-4D6A-BDD9-875859F2BCBF}" destId="{9E1E0831-A59C-4276-8DD7-E7B5FE45EFB5}" srcOrd="0" destOrd="0" parTransId="{CB28885D-3D0E-470D-A048-D539F30A4D00}" sibTransId="{91C94964-45C1-49FA-AFCE-E6F5F55E8D40}"/>
    <dgm:cxn modelId="{B2CF275B-85CB-475A-BB8E-58A6E068C2CD}" type="presParOf" srcId="{F3602A07-B3F5-49F5-998A-D140A15FFDD6}" destId="{847141C7-2848-4E91-BAED-6EB501E93B6F}" srcOrd="0" destOrd="0" presId="urn:microsoft.com/office/officeart/2005/8/layout/chevron2"/>
    <dgm:cxn modelId="{9D685BF3-697A-43CA-BD3F-BF2FB9D13726}" type="presParOf" srcId="{847141C7-2848-4E91-BAED-6EB501E93B6F}" destId="{07D50B5B-2BE0-4F20-9BC7-33AFF478F40B}" srcOrd="0" destOrd="0" presId="urn:microsoft.com/office/officeart/2005/8/layout/chevron2"/>
    <dgm:cxn modelId="{0990B78A-0BCB-4F2C-A95F-2C52853E2C62}" type="presParOf" srcId="{847141C7-2848-4E91-BAED-6EB501E93B6F}" destId="{9B833FBF-663D-4C24-9B34-E92CED3C19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F2B0B0-8C5E-4A45-9B0D-3BA527BCFD4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BA9BD-A473-4D6A-BDD9-875859F2BCBF}">
      <dgm:prSet phldrT="[Текст]" phldr="1"/>
      <dgm:spPr/>
      <dgm:t>
        <a:bodyPr/>
        <a:lstStyle/>
        <a:p>
          <a:endParaRPr lang="ru-RU" dirty="0"/>
        </a:p>
      </dgm:t>
    </dgm:pt>
    <dgm:pt modelId="{6EDF0D2F-45F3-4DD7-B640-E45EC1414F18}" type="parTrans" cxnId="{BD30E5BC-4096-41C2-AF3F-B9EF45E7625D}">
      <dgm:prSet/>
      <dgm:spPr/>
      <dgm:t>
        <a:bodyPr/>
        <a:lstStyle/>
        <a:p>
          <a:endParaRPr lang="ru-RU"/>
        </a:p>
      </dgm:t>
    </dgm:pt>
    <dgm:pt modelId="{5FCE3C98-0928-4BA9-9BFE-A020EF4A2130}" type="sibTrans" cxnId="{BD30E5BC-4096-41C2-AF3F-B9EF45E7625D}">
      <dgm:prSet/>
      <dgm:spPr/>
      <dgm:t>
        <a:bodyPr/>
        <a:lstStyle/>
        <a:p>
          <a:endParaRPr lang="ru-RU"/>
        </a:p>
      </dgm:t>
    </dgm:pt>
    <dgm:pt modelId="{9E1E0831-A59C-4276-8DD7-E7B5FE45EFB5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CB28885D-3D0E-470D-A048-D539F30A4D00}" type="parTrans" cxnId="{4C162E3B-3E0F-4156-BA82-5B2D702648FD}">
      <dgm:prSet/>
      <dgm:spPr/>
      <dgm:t>
        <a:bodyPr/>
        <a:lstStyle/>
        <a:p>
          <a:endParaRPr lang="ru-RU"/>
        </a:p>
      </dgm:t>
    </dgm:pt>
    <dgm:pt modelId="{91C94964-45C1-49FA-AFCE-E6F5F55E8D40}" type="sibTrans" cxnId="{4C162E3B-3E0F-4156-BA82-5B2D702648FD}">
      <dgm:prSet/>
      <dgm:spPr/>
      <dgm:t>
        <a:bodyPr/>
        <a:lstStyle/>
        <a:p>
          <a:endParaRPr lang="ru-RU"/>
        </a:p>
      </dgm:t>
    </dgm:pt>
    <dgm:pt modelId="{F3602A07-B3F5-49F5-998A-D140A15FFDD6}" type="pres">
      <dgm:prSet presAssocID="{A6F2B0B0-8C5E-4A45-9B0D-3BA527BCF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41C7-2848-4E91-BAED-6EB501E93B6F}" type="pres">
      <dgm:prSet presAssocID="{AC9BA9BD-A473-4D6A-BDD9-875859F2BCBF}" presName="composite" presStyleCnt="0"/>
      <dgm:spPr/>
    </dgm:pt>
    <dgm:pt modelId="{07D50B5B-2BE0-4F20-9BC7-33AFF478F40B}" type="pres">
      <dgm:prSet presAssocID="{AC9BA9BD-A473-4D6A-BDD9-875859F2BC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3FBF-663D-4C24-9B34-E92CED3C1958}" type="pres">
      <dgm:prSet presAssocID="{AC9BA9BD-A473-4D6A-BDD9-875859F2BCB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E0458-C7E4-4CA9-A374-F8B55225DD78}" type="presOf" srcId="{A6F2B0B0-8C5E-4A45-9B0D-3BA527BCFD42}" destId="{F3602A07-B3F5-49F5-998A-D140A15FFDD6}" srcOrd="0" destOrd="0" presId="urn:microsoft.com/office/officeart/2005/8/layout/chevron2"/>
    <dgm:cxn modelId="{F282D6B7-63AD-488C-B065-D9CD4D97755C}" type="presOf" srcId="{AC9BA9BD-A473-4D6A-BDD9-875859F2BCBF}" destId="{07D50B5B-2BE0-4F20-9BC7-33AFF478F40B}" srcOrd="0" destOrd="0" presId="urn:microsoft.com/office/officeart/2005/8/layout/chevron2"/>
    <dgm:cxn modelId="{BD30E5BC-4096-41C2-AF3F-B9EF45E7625D}" srcId="{A6F2B0B0-8C5E-4A45-9B0D-3BA527BCFD42}" destId="{AC9BA9BD-A473-4D6A-BDD9-875859F2BCBF}" srcOrd="0" destOrd="0" parTransId="{6EDF0D2F-45F3-4DD7-B640-E45EC1414F18}" sibTransId="{5FCE3C98-0928-4BA9-9BFE-A020EF4A2130}"/>
    <dgm:cxn modelId="{AAAD26D2-6249-4645-9A6C-C5F4EAAB4FA8}" type="presOf" srcId="{9E1E0831-A59C-4276-8DD7-E7B5FE45EFB5}" destId="{9B833FBF-663D-4C24-9B34-E92CED3C1958}" srcOrd="0" destOrd="0" presId="urn:microsoft.com/office/officeart/2005/8/layout/chevron2"/>
    <dgm:cxn modelId="{4C162E3B-3E0F-4156-BA82-5B2D702648FD}" srcId="{AC9BA9BD-A473-4D6A-BDD9-875859F2BCBF}" destId="{9E1E0831-A59C-4276-8DD7-E7B5FE45EFB5}" srcOrd="0" destOrd="0" parTransId="{CB28885D-3D0E-470D-A048-D539F30A4D00}" sibTransId="{91C94964-45C1-49FA-AFCE-E6F5F55E8D40}"/>
    <dgm:cxn modelId="{8FC634AE-53A5-42FA-86B1-6C6DA08ED98C}" type="presParOf" srcId="{F3602A07-B3F5-49F5-998A-D140A15FFDD6}" destId="{847141C7-2848-4E91-BAED-6EB501E93B6F}" srcOrd="0" destOrd="0" presId="urn:microsoft.com/office/officeart/2005/8/layout/chevron2"/>
    <dgm:cxn modelId="{1F94480D-A775-4726-9115-D19E2FDB9A47}" type="presParOf" srcId="{847141C7-2848-4E91-BAED-6EB501E93B6F}" destId="{07D50B5B-2BE0-4F20-9BC7-33AFF478F40B}" srcOrd="0" destOrd="0" presId="urn:microsoft.com/office/officeart/2005/8/layout/chevron2"/>
    <dgm:cxn modelId="{2C8084EF-CF01-4D0F-96E3-7CED0534BEC3}" type="presParOf" srcId="{847141C7-2848-4E91-BAED-6EB501E93B6F}" destId="{9B833FBF-663D-4C24-9B34-E92CED3C19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A6B33-11AD-492C-A1DB-0ED40D0940FB}">
      <dsp:nvSpPr>
        <dsp:cNvPr id="0" name=""/>
        <dsp:cNvSpPr/>
      </dsp:nvSpPr>
      <dsp:spPr>
        <a:xfrm rot="5400000">
          <a:off x="-132637" y="133764"/>
          <a:ext cx="884252" cy="61897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10616"/>
        <a:ext cx="618977" cy="265275"/>
      </dsp:txXfrm>
    </dsp:sp>
    <dsp:sp modelId="{75B29F5C-4BEC-42C6-8E58-57838AEEC5E2}">
      <dsp:nvSpPr>
        <dsp:cNvPr id="0" name=""/>
        <dsp:cNvSpPr/>
      </dsp:nvSpPr>
      <dsp:spPr>
        <a:xfrm rot="5400000">
          <a:off x="2182346" y="-1562242"/>
          <a:ext cx="574764" cy="3701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Лицей научно-инженерного профиля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г.Королёв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8977" y="29185"/>
        <a:ext cx="3673444" cy="518648"/>
      </dsp:txXfrm>
    </dsp:sp>
    <dsp:sp modelId="{9829F5D1-2E80-4DC4-9529-60F8CD0A2A5A}">
      <dsp:nvSpPr>
        <dsp:cNvPr id="0" name=""/>
        <dsp:cNvSpPr/>
      </dsp:nvSpPr>
      <dsp:spPr>
        <a:xfrm rot="5400000">
          <a:off x="-132637" y="805628"/>
          <a:ext cx="884252" cy="618977"/>
        </a:xfrm>
        <a:prstGeom prst="chevron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419932"/>
                <a:satOff val="22824"/>
                <a:lumOff val="-421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419932"/>
                <a:satOff val="22824"/>
                <a:lumOff val="-421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982480"/>
        <a:ext cx="618977" cy="265275"/>
      </dsp:txXfrm>
    </dsp:sp>
    <dsp:sp modelId="{F6CC2EB3-5573-4521-B8BD-41A7AB92D887}">
      <dsp:nvSpPr>
        <dsp:cNvPr id="0" name=""/>
        <dsp:cNvSpPr/>
      </dsp:nvSpPr>
      <dsp:spPr>
        <a:xfrm rot="5400000">
          <a:off x="2182346" y="-890378"/>
          <a:ext cx="574764" cy="3701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Предмет: Физика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Класс: 9 класс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8977" y="701049"/>
        <a:ext cx="3673444" cy="518648"/>
      </dsp:txXfrm>
    </dsp:sp>
    <dsp:sp modelId="{8090520A-DAF3-4485-88FA-B81440D51950}">
      <dsp:nvSpPr>
        <dsp:cNvPr id="0" name=""/>
        <dsp:cNvSpPr/>
      </dsp:nvSpPr>
      <dsp:spPr>
        <a:xfrm rot="5400000">
          <a:off x="-132637" y="1477492"/>
          <a:ext cx="884252" cy="618977"/>
        </a:xfrm>
        <a:prstGeom prst="chevron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5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5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654344"/>
        <a:ext cx="618977" cy="265275"/>
      </dsp:txXfrm>
    </dsp:sp>
    <dsp:sp modelId="{1014D2E6-AB11-4FFD-B6A2-244C26AB75E0}">
      <dsp:nvSpPr>
        <dsp:cNvPr id="0" name=""/>
        <dsp:cNvSpPr/>
      </dsp:nvSpPr>
      <dsp:spPr>
        <a:xfrm rot="5400000">
          <a:off x="2182346" y="-218514"/>
          <a:ext cx="574764" cy="3701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Учитель: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Исайчева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Е.Н.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8977" y="1372913"/>
        <a:ext cx="3673444" cy="5186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B5B-2BE0-4F20-9BC7-33AFF478F40B}">
      <dsp:nvSpPr>
        <dsp:cNvPr id="0" name=""/>
        <dsp:cNvSpPr/>
      </dsp:nvSpPr>
      <dsp:spPr>
        <a:xfrm rot="5400000">
          <a:off x="-128588" y="128588"/>
          <a:ext cx="857256" cy="6000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00040"/>
        <a:ext cx="600079" cy="257177"/>
      </dsp:txXfrm>
    </dsp:sp>
    <dsp:sp modelId="{9B833FBF-663D-4C24-9B34-E92CED3C1958}">
      <dsp:nvSpPr>
        <dsp:cNvPr id="0" name=""/>
        <dsp:cNvSpPr/>
      </dsp:nvSpPr>
      <dsp:spPr>
        <a:xfrm rot="5400000">
          <a:off x="4200554" y="-3600475"/>
          <a:ext cx="557216" cy="7758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080" y="27200"/>
        <a:ext cx="7730965" cy="502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B5B-2BE0-4F20-9BC7-33AFF478F40B}">
      <dsp:nvSpPr>
        <dsp:cNvPr id="0" name=""/>
        <dsp:cNvSpPr/>
      </dsp:nvSpPr>
      <dsp:spPr>
        <a:xfrm rot="5400000">
          <a:off x="-128588" y="128588"/>
          <a:ext cx="857256" cy="6000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00040"/>
        <a:ext cx="600079" cy="257177"/>
      </dsp:txXfrm>
    </dsp:sp>
    <dsp:sp modelId="{9B833FBF-663D-4C24-9B34-E92CED3C1958}">
      <dsp:nvSpPr>
        <dsp:cNvPr id="0" name=""/>
        <dsp:cNvSpPr/>
      </dsp:nvSpPr>
      <dsp:spPr>
        <a:xfrm rot="5400000">
          <a:off x="4200554" y="-3600475"/>
          <a:ext cx="557216" cy="7758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080" y="27200"/>
        <a:ext cx="7730965" cy="502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B5B-2BE0-4F20-9BC7-33AFF478F40B}">
      <dsp:nvSpPr>
        <dsp:cNvPr id="0" name=""/>
        <dsp:cNvSpPr/>
      </dsp:nvSpPr>
      <dsp:spPr>
        <a:xfrm rot="5400000">
          <a:off x="-128588" y="128588"/>
          <a:ext cx="857256" cy="6000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00040"/>
        <a:ext cx="600079" cy="257177"/>
      </dsp:txXfrm>
    </dsp:sp>
    <dsp:sp modelId="{9B833FBF-663D-4C24-9B34-E92CED3C1958}">
      <dsp:nvSpPr>
        <dsp:cNvPr id="0" name=""/>
        <dsp:cNvSpPr/>
      </dsp:nvSpPr>
      <dsp:spPr>
        <a:xfrm rot="5400000">
          <a:off x="4200554" y="-3600475"/>
          <a:ext cx="557216" cy="7758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080" y="27200"/>
        <a:ext cx="7730965" cy="5028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B5B-2BE0-4F20-9BC7-33AFF478F40B}">
      <dsp:nvSpPr>
        <dsp:cNvPr id="0" name=""/>
        <dsp:cNvSpPr/>
      </dsp:nvSpPr>
      <dsp:spPr>
        <a:xfrm rot="5400000">
          <a:off x="-128588" y="128588"/>
          <a:ext cx="857256" cy="6000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00040"/>
        <a:ext cx="600079" cy="257177"/>
      </dsp:txXfrm>
    </dsp:sp>
    <dsp:sp modelId="{9B833FBF-663D-4C24-9B34-E92CED3C1958}">
      <dsp:nvSpPr>
        <dsp:cNvPr id="0" name=""/>
        <dsp:cNvSpPr/>
      </dsp:nvSpPr>
      <dsp:spPr>
        <a:xfrm rot="5400000">
          <a:off x="4200554" y="-3600475"/>
          <a:ext cx="557216" cy="7758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080" y="27200"/>
        <a:ext cx="7730965" cy="502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B5B-2BE0-4F20-9BC7-33AFF478F40B}">
      <dsp:nvSpPr>
        <dsp:cNvPr id="0" name=""/>
        <dsp:cNvSpPr/>
      </dsp:nvSpPr>
      <dsp:spPr>
        <a:xfrm rot="5400000">
          <a:off x="-128588" y="128588"/>
          <a:ext cx="857256" cy="6000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00040"/>
        <a:ext cx="600079" cy="257177"/>
      </dsp:txXfrm>
    </dsp:sp>
    <dsp:sp modelId="{9B833FBF-663D-4C24-9B34-E92CED3C1958}">
      <dsp:nvSpPr>
        <dsp:cNvPr id="0" name=""/>
        <dsp:cNvSpPr/>
      </dsp:nvSpPr>
      <dsp:spPr>
        <a:xfrm rot="5400000">
          <a:off x="4200554" y="-3600475"/>
          <a:ext cx="557216" cy="7758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080" y="27200"/>
        <a:ext cx="7730965" cy="502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B5B-2BE0-4F20-9BC7-33AFF478F40B}">
      <dsp:nvSpPr>
        <dsp:cNvPr id="0" name=""/>
        <dsp:cNvSpPr/>
      </dsp:nvSpPr>
      <dsp:spPr>
        <a:xfrm rot="5400000">
          <a:off x="-128588" y="128588"/>
          <a:ext cx="857256" cy="6000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00040"/>
        <a:ext cx="600079" cy="257177"/>
      </dsp:txXfrm>
    </dsp:sp>
    <dsp:sp modelId="{9B833FBF-663D-4C24-9B34-E92CED3C1958}">
      <dsp:nvSpPr>
        <dsp:cNvPr id="0" name=""/>
        <dsp:cNvSpPr/>
      </dsp:nvSpPr>
      <dsp:spPr>
        <a:xfrm rot="5400000">
          <a:off x="4200554" y="-3600475"/>
          <a:ext cx="557216" cy="7758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080" y="27200"/>
        <a:ext cx="7730965" cy="502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B5B-2BE0-4F20-9BC7-33AFF478F40B}">
      <dsp:nvSpPr>
        <dsp:cNvPr id="0" name=""/>
        <dsp:cNvSpPr/>
      </dsp:nvSpPr>
      <dsp:spPr>
        <a:xfrm rot="5400000">
          <a:off x="-128588" y="128588"/>
          <a:ext cx="857256" cy="6000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00040"/>
        <a:ext cx="600079" cy="257177"/>
      </dsp:txXfrm>
    </dsp:sp>
    <dsp:sp modelId="{9B833FBF-663D-4C24-9B34-E92CED3C1958}">
      <dsp:nvSpPr>
        <dsp:cNvPr id="0" name=""/>
        <dsp:cNvSpPr/>
      </dsp:nvSpPr>
      <dsp:spPr>
        <a:xfrm rot="5400000">
          <a:off x="4200554" y="-3600475"/>
          <a:ext cx="557216" cy="7758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Движение в поле тяготения. Свободное падение. Движение тела, брошенного вертикально.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080" y="27200"/>
        <a:ext cx="7730965" cy="502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20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27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4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image" Target="../media/image28.wmf"/><Relationship Id="rId6" Type="http://schemas.openxmlformats.org/officeDocument/2006/relationships/image" Target="../media/image44.wmf"/><Relationship Id="rId5" Type="http://schemas.openxmlformats.org/officeDocument/2006/relationships/image" Target="../media/image38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2CB97-7454-4483-98D1-1179DF478F16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9A566-696F-479B-AED1-EBD18507E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7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lania.com/pictures/big/9785710791356.jp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newsru.com/pict/id/1060290_20080514114319.gif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wmf"/><Relationship Id="rId5" Type="http://schemas.openxmlformats.org/officeDocument/2006/relationships/diagramQuickStyle" Target="../diagrams/quickStyle3.xml"/><Relationship Id="rId10" Type="http://schemas.openxmlformats.org/officeDocument/2006/relationships/oleObject" Target="../embeddings/oleObject1.bin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n-stein.ru/uploads/images/catalog/mc053h.jp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9.wmf"/><Relationship Id="rId5" Type="http://schemas.openxmlformats.org/officeDocument/2006/relationships/diagramQuickStyle" Target="../diagrams/quickStyle4.xml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5.wmf"/><Relationship Id="rId3" Type="http://schemas.openxmlformats.org/officeDocument/2006/relationships/diagramData" Target="../diagrams/data5.xml"/><Relationship Id="rId21" Type="http://schemas.openxmlformats.org/officeDocument/2006/relationships/oleObject" Target="../embeddings/oleObject9.bin"/><Relationship Id="rId7" Type="http://schemas.microsoft.com/office/2007/relationships/diagramDrawing" Target="../diagrams/drawing5.xml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5.xml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8.wmf"/><Relationship Id="rId5" Type="http://schemas.openxmlformats.org/officeDocument/2006/relationships/diagramQuickStyle" Target="../diagrams/quickStyle5.xml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8.bin"/><Relationship Id="rId4" Type="http://schemas.openxmlformats.org/officeDocument/2006/relationships/diagramLayout" Target="../diagrams/layout5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2.wmf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2.bin"/><Relationship Id="rId4" Type="http://schemas.openxmlformats.org/officeDocument/2006/relationships/diagramLayout" Target="../diagrams/layout6.xml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21.bin"/><Relationship Id="rId3" Type="http://schemas.openxmlformats.org/officeDocument/2006/relationships/diagramData" Target="../diagrams/data7.xml"/><Relationship Id="rId21" Type="http://schemas.openxmlformats.org/officeDocument/2006/relationships/image" Target="../media/image27.wmf"/><Relationship Id="rId7" Type="http://schemas.microsoft.com/office/2007/relationships/diagramDrawing" Target="../diagrams/drawing7.xml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4.wmf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4.wmf"/><Relationship Id="rId4" Type="http://schemas.openxmlformats.org/officeDocument/2006/relationships/diagramLayout" Target="../diagrams/layout7.xml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36.wmf"/><Relationship Id="rId3" Type="http://schemas.openxmlformats.org/officeDocument/2006/relationships/diagramData" Target="../diagrams/data8.xml"/><Relationship Id="rId21" Type="http://schemas.openxmlformats.org/officeDocument/2006/relationships/image" Target="../media/image34.wmf"/><Relationship Id="rId34" Type="http://schemas.openxmlformats.org/officeDocument/2006/relationships/oleObject" Target="../embeddings/oleObject37.bin"/><Relationship Id="rId7" Type="http://schemas.microsoft.com/office/2007/relationships/diagramDrawing" Target="../diagrams/drawing8.xml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2.wmf"/><Relationship Id="rId25" Type="http://schemas.openxmlformats.org/officeDocument/2006/relationships/oleObject" Target="../embeddings/oleObject32.bin"/><Relationship Id="rId33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9.wmf"/><Relationship Id="rId24" Type="http://schemas.openxmlformats.org/officeDocument/2006/relationships/image" Target="../media/image35.wmf"/><Relationship Id="rId32" Type="http://schemas.openxmlformats.org/officeDocument/2006/relationships/oleObject" Target="../embeddings/oleObject36.bin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31.wmf"/><Relationship Id="rId23" Type="http://schemas.openxmlformats.org/officeDocument/2006/relationships/oleObject" Target="../embeddings/oleObject31.bin"/><Relationship Id="rId28" Type="http://schemas.openxmlformats.org/officeDocument/2006/relationships/oleObject" Target="../embeddings/oleObject34.bin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3.wmf"/><Relationship Id="rId31" Type="http://schemas.openxmlformats.org/officeDocument/2006/relationships/image" Target="../media/image38.wmf"/><Relationship Id="rId4" Type="http://schemas.openxmlformats.org/officeDocument/2006/relationships/diagramLayout" Target="../diagrams/layout8.xml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oleObject" Target="../embeddings/oleObject33.bin"/><Relationship Id="rId30" Type="http://schemas.openxmlformats.org/officeDocument/2006/relationships/oleObject" Target="../embeddings/oleObject35.bin"/><Relationship Id="rId35" Type="http://schemas.openxmlformats.org/officeDocument/2006/relationships/image" Target="../media/image40.wmf"/><Relationship Id="rId8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2.wmf"/><Relationship Id="rId18" Type="http://schemas.openxmlformats.org/officeDocument/2006/relationships/image" Target="../media/image38.wmf"/><Relationship Id="rId3" Type="http://schemas.openxmlformats.org/officeDocument/2006/relationships/diagramData" Target="../diagrams/data9.xml"/><Relationship Id="rId21" Type="http://schemas.openxmlformats.org/officeDocument/2006/relationships/oleObject" Target="../embeddings/oleObject45.bin"/><Relationship Id="rId7" Type="http://schemas.microsoft.com/office/2007/relationships/diagramDrawing" Target="../diagrams/drawing9.xml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41.wmf"/><Relationship Id="rId5" Type="http://schemas.openxmlformats.org/officeDocument/2006/relationships/diagramQuickStyle" Target="../diagrams/quickStyle9.xml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4.bin"/><Relationship Id="rId4" Type="http://schemas.openxmlformats.org/officeDocument/2006/relationships/diagramLayout" Target="../diagrams/layout9.xml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41.bin"/><Relationship Id="rId22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0290370"/>
              </p:ext>
            </p:extLst>
          </p:nvPr>
        </p:nvGraphicFramePr>
        <p:xfrm>
          <a:off x="3607159" y="2857495"/>
          <a:ext cx="4320480" cy="223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00034" y="1043485"/>
            <a:ext cx="7786742" cy="1714512"/>
          </a:xfrm>
          <a:prstGeom prst="round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71980"/>
            <a:ext cx="2786082" cy="71438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Лекция №7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4" name="Picture 4" descr="http://bucketseed.vx8.ru/wp-content/uploads/2011/09/%D0%90.%D0%9F.-%D0%A0%D1%8B%D0%BC%D0%BA%D0%B5%D0%B2%D0%B8%D1%87.-%D0%A4%D0%B8%D0%B7%D0%B8%D0%BA%D0%B0.-%D0%97%D0%B0%D0%B4%D0%B0%D1%87%D0%BD%D0%B8%D0%BA.-9-11-%D0%BA%D0%BB..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729742">
            <a:off x="672831" y="3032535"/>
            <a:ext cx="1746856" cy="274311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842" name="Picture 2" descr="Картинка 1 из 111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799530">
            <a:off x="1822894" y="3741766"/>
            <a:ext cx="1751184" cy="2382849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1214422"/>
            <a:ext cx="7429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«Движение в поле тяготения. Свободное падение. Движение тела, брошенного вертикально»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921981"/>
            <a:ext cx="1344143" cy="18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хема 61"/>
          <p:cNvGraphicFramePr/>
          <p:nvPr/>
        </p:nvGraphicFramePr>
        <p:xfrm>
          <a:off x="357158" y="428604"/>
          <a:ext cx="835824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1357298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к коллоквиуму: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называется свободным падением?</a:t>
            </a:r>
          </a:p>
          <a:p>
            <a:pPr marL="457200" lvl="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Чем отличается график проекции скорости от графика модуля скорости для тела, движущегося вертикально?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График зависимости координаты от времени для тела, движущегося вертикально.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Ягодны годжи школьная литература фон для презентации Похудение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6802" name="Picture 2" descr="Семья 1 - Семья - Картинки по обществознанию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4DC"/>
              </a:clrFrom>
              <a:clrTo>
                <a:srgbClr val="FFF4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6048672" cy="3687704"/>
          </a:xfrm>
          <a:prstGeom prst="rect">
            <a:avLst/>
          </a:prstGeom>
          <a:noFill/>
        </p:spPr>
      </p:pic>
      <p:pic>
        <p:nvPicPr>
          <p:cNvPr id="76814" name="Picture 14" descr="Литературное творчест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9" y="1916833"/>
            <a:ext cx="3862522" cy="4768546"/>
          </a:xfrm>
          <a:prstGeom prst="rect">
            <a:avLst/>
          </a:prstGeom>
          <a:noFill/>
        </p:spPr>
      </p:pic>
      <p:pic>
        <p:nvPicPr>
          <p:cNvPr id="76812" name="Picture 12" descr="Школьный звоно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1944216" cy="1944216"/>
          </a:xfrm>
          <a:prstGeom prst="rect">
            <a:avLst/>
          </a:prstGeom>
          <a:noFill/>
        </p:spPr>
      </p:pic>
      <p:pic>
        <p:nvPicPr>
          <p:cNvPr id="76816" name="Picture 16" descr="анимация Записи в рубрике анимация Дневник Ралиона : LiveInt…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420888"/>
            <a:ext cx="4225652" cy="4225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9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хема 61"/>
          <p:cNvGraphicFramePr/>
          <p:nvPr/>
        </p:nvGraphicFramePr>
        <p:xfrm>
          <a:off x="357158" y="428604"/>
          <a:ext cx="835824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1500174"/>
            <a:ext cx="70723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u="sng" dirty="0" smtClean="0"/>
              <a:t>Свободное падение.</a:t>
            </a:r>
            <a:endParaRPr lang="ru-RU" sz="2400" dirty="0" smtClean="0"/>
          </a:p>
          <a:p>
            <a:r>
              <a:rPr lang="ru-RU" sz="2400" b="1" i="1" dirty="0" smtClean="0"/>
              <a:t> </a:t>
            </a:r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истории физики: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Аристотель  (4 в. до н.э.) и его заблуждение: 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«Чем тяжелее тело, тем оно быстрее падает».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Опытное подтверждение: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Падение двух листов бумаги (один смят в комок, другой расправлен);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Падение листа и книги (сначала по отдельности, потом вместе).</a:t>
            </a:r>
          </a:p>
          <a:p>
            <a:endParaRPr lang="ru-RU" dirty="0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212020"/>
            <a:ext cx="2571768" cy="174333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хема 61"/>
          <p:cNvGraphicFramePr/>
          <p:nvPr/>
        </p:nvGraphicFramePr>
        <p:xfrm>
          <a:off x="357158" y="428604"/>
          <a:ext cx="835824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1285860"/>
            <a:ext cx="78581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Г.Галией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(16-17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открыл законы падения;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установил закон  инерции;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изобрел подзорную трубу;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сделал ряд важных открытий  о движении планет.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Опытное доказательство.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Наблюдение за колебаниями маятника в Пизанском соборе;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Скатывание шаров по наклонной плоскости;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Сбрасывание ядер с Пизанской башни.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«Почему шар меньшей массы отставал на 2 пальца?»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Логическое объяснение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сопротивление воздуха.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действительности для тел любой массы в данном месте любом месте земной поверхности ускорение свободного падения – величина постоянная.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ускорение свободного падения.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i-main-pic" descr="Картинка 15 из 1191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347" y="1285860"/>
            <a:ext cx="2580861" cy="192882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214809" y="6072206"/>
          <a:ext cx="375049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Формула" r:id="rId10" imgW="1993900" imgH="228600" progId="Equation.3">
                  <p:embed/>
                </p:oleObj>
              </mc:Choice>
              <mc:Fallback>
                <p:oleObj name="Формула" r:id="rId10" imgW="19939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09" y="6072206"/>
                        <a:ext cx="3750495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хема 61"/>
          <p:cNvGraphicFramePr/>
          <p:nvPr/>
        </p:nvGraphicFramePr>
        <p:xfrm>
          <a:off x="357158" y="428604"/>
          <a:ext cx="835824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785786" y="3286124"/>
            <a:ext cx="5000660" cy="30003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86446" y="6286520"/>
            <a:ext cx="250033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857224" y="3143248"/>
            <a:ext cx="214314" cy="2143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6" name="Picture 6" descr="Картинка 58 из 1817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5008" y="2643182"/>
            <a:ext cx="2395572" cy="3810000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7715272" y="2857496"/>
            <a:ext cx="214314" cy="2143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608513" y="3106735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143504" y="2357430"/>
          <a:ext cx="1583337" cy="481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Формула" r:id="rId10" imgW="622080" imgH="203040" progId="Equation.3">
                  <p:embed/>
                </p:oleObj>
              </mc:Choice>
              <mc:Fallback>
                <p:oleObj name="Формула" r:id="rId10" imgW="6220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2357430"/>
                        <a:ext cx="1583337" cy="481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25532E-6 L 0.53629 0.424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21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69942E-6 L 0.00695 0.466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хема 61"/>
          <p:cNvGraphicFramePr/>
          <p:nvPr/>
        </p:nvGraphicFramePr>
        <p:xfrm>
          <a:off x="357158" y="428604"/>
          <a:ext cx="835824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286512" y="1643050"/>
            <a:ext cx="2537531" cy="4038824"/>
            <a:chOff x="5572132" y="1496772"/>
            <a:chExt cx="2537531" cy="403882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475868" y="1496772"/>
              <a:ext cx="1633795" cy="4038824"/>
              <a:chOff x="6475868" y="1496772"/>
              <a:chExt cx="1633795" cy="4038824"/>
            </a:xfrm>
          </p:grpSpPr>
          <p:pic>
            <p:nvPicPr>
              <p:cNvPr id="64515" name="Picture 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7061188">
                <a:off x="5273354" y="2699286"/>
                <a:ext cx="4038824" cy="1633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Овал 5"/>
              <p:cNvSpPr/>
              <p:nvPr/>
            </p:nvSpPr>
            <p:spPr>
              <a:xfrm>
                <a:off x="7072330" y="4429132"/>
                <a:ext cx="142876" cy="14287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 стрелкой 8"/>
            <p:cNvCxnSpPr/>
            <p:nvPr/>
          </p:nvCxnSpPr>
          <p:spPr>
            <a:xfrm>
              <a:off x="6215074" y="2928934"/>
              <a:ext cx="1000132" cy="8572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72132" y="2428868"/>
              <a:ext cx="12232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latin typeface="Times New Roman" pitchFamily="18" charset="0"/>
                  <a:cs typeface="Times New Roman" pitchFamily="18" charset="0"/>
                </a:rPr>
                <a:t>вакуум</a:t>
              </a:r>
              <a:endParaRPr lang="ru-RU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57224" y="1643050"/>
            <a:ext cx="2530735" cy="4786346"/>
            <a:chOff x="857224" y="1643050"/>
            <a:chExt cx="2530735" cy="478634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928662" y="5786454"/>
              <a:ext cx="235745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 flipH="1" flipV="1">
              <a:off x="-321503" y="3750471"/>
              <a:ext cx="4071966" cy="1588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57224" y="5857892"/>
              <a:ext cx="940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Земля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28860" y="2214554"/>
              <a:ext cx="357190" cy="35719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57290" y="53578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5852" y="16430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у</a:t>
              </a:r>
              <a:endParaRPr lang="ru-RU" dirty="0"/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2500298" y="1714488"/>
            <a:ext cx="838204" cy="471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2" name="Формула" r:id="rId9" imgW="406080" imgH="228600" progId="Equation.3">
                    <p:embed/>
                  </p:oleObj>
                </mc:Choice>
                <mc:Fallback>
                  <p:oleObj name="Формула" r:id="rId9" imgW="40608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298" y="1714488"/>
                          <a:ext cx="838204" cy="4714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Прямая со стрелкой 21"/>
            <p:cNvCxnSpPr/>
            <p:nvPr/>
          </p:nvCxnSpPr>
          <p:spPr>
            <a:xfrm rot="5400000">
              <a:off x="2464579" y="3178967"/>
              <a:ext cx="92869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857224" y="4071942"/>
              <a:ext cx="3429024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2428860" y="5572140"/>
              <a:ext cx="357190" cy="35719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4517" name="Object 5"/>
            <p:cNvGraphicFramePr>
              <a:graphicFrameLocks noChangeAspect="1"/>
            </p:cNvGraphicFramePr>
            <p:nvPr/>
          </p:nvGraphicFramePr>
          <p:xfrm>
            <a:off x="2786050" y="5857892"/>
            <a:ext cx="31432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3" name="Формула" r:id="rId11" imgW="152280" imgH="215640" progId="Equation.3">
                    <p:embed/>
                  </p:oleObj>
                </mc:Choice>
                <mc:Fallback>
                  <p:oleObj name="Формула" r:id="rId11" imgW="15228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050" y="5857892"/>
                          <a:ext cx="314325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Прямая со стрелкой 26"/>
            <p:cNvCxnSpPr/>
            <p:nvPr/>
          </p:nvCxnSpPr>
          <p:spPr>
            <a:xfrm rot="5400000">
              <a:off x="2286778" y="6071412"/>
              <a:ext cx="71438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214414" y="214311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ru-RU" sz="2400" dirty="0"/>
            </a:p>
          </p:txBody>
        </p:sp>
        <p:graphicFrame>
          <p:nvGraphicFramePr>
            <p:cNvPr id="30" name="Объект 29"/>
            <p:cNvGraphicFramePr>
              <a:graphicFrameLocks noChangeAspect="1"/>
            </p:cNvGraphicFramePr>
            <p:nvPr/>
          </p:nvGraphicFramePr>
          <p:xfrm>
            <a:off x="3000365" y="2714620"/>
            <a:ext cx="387594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4" name="Формула" r:id="rId13" imgW="139680" imgH="203040" progId="Equation.3">
                    <p:embed/>
                  </p:oleObj>
                </mc:Choice>
                <mc:Fallback>
                  <p:oleObj name="Формула" r:id="rId13" imgW="1396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365" y="2714620"/>
                          <a:ext cx="387594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3786182" y="1285860"/>
          <a:ext cx="2214578" cy="19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5" name="Формула" r:id="rId15" imgW="1384300" imgH="1193800" progId="Equation.3">
                  <p:embed/>
                </p:oleObj>
              </mc:Choice>
              <mc:Fallback>
                <p:oleObj name="Формула" r:id="rId15" imgW="1384300" imgH="119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285860"/>
                        <a:ext cx="2214578" cy="19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3714744" y="3143248"/>
          <a:ext cx="2098492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6" name="Формула" r:id="rId17" imgW="1346200" imgH="685800" progId="Equation.3">
                  <p:embed/>
                </p:oleObj>
              </mc:Choice>
              <mc:Fallback>
                <p:oleObj name="Формула" r:id="rId17" imgW="1346200" imgH="685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143248"/>
                        <a:ext cx="2098492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23" name="Object 11"/>
          <p:cNvGraphicFramePr>
            <a:graphicFrameLocks noChangeAspect="1"/>
          </p:cNvGraphicFramePr>
          <p:nvPr/>
        </p:nvGraphicFramePr>
        <p:xfrm>
          <a:off x="3643306" y="4286256"/>
          <a:ext cx="2438210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7" name="Формула" r:id="rId19" imgW="1498600" imgH="660400" progId="Equation.3">
                  <p:embed/>
                </p:oleObj>
              </mc:Choice>
              <mc:Fallback>
                <p:oleObj name="Формула" r:id="rId19" imgW="1498600" imgH="660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286256"/>
                        <a:ext cx="2438210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25" name="Object 13"/>
          <p:cNvGraphicFramePr>
            <a:graphicFrameLocks noChangeAspect="1"/>
          </p:cNvGraphicFramePr>
          <p:nvPr/>
        </p:nvGraphicFramePr>
        <p:xfrm>
          <a:off x="3714744" y="5429264"/>
          <a:ext cx="1000132" cy="84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Формула" r:id="rId21" imgW="545863" imgH="469696" progId="Equation.3">
                  <p:embed/>
                </p:oleObj>
              </mc:Choice>
              <mc:Fallback>
                <p:oleObj name="Формула" r:id="rId21" imgW="545863" imgH="469696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5429264"/>
                        <a:ext cx="1000132" cy="844940"/>
                      </a:xfrm>
                      <a:prstGeom prst="rect">
                        <a:avLst/>
                      </a:prstGeom>
                      <a:solidFill>
                        <a:srgbClr val="FDE9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27" name="Object 15"/>
          <p:cNvGraphicFramePr>
            <a:graphicFrameLocks noChangeAspect="1"/>
          </p:cNvGraphicFramePr>
          <p:nvPr/>
        </p:nvGraphicFramePr>
        <p:xfrm>
          <a:off x="4857751" y="5857892"/>
          <a:ext cx="3632211" cy="47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Формула" r:id="rId23" imgW="1981200" imgH="254000" progId="Equation.3">
                  <p:embed/>
                </p:oleObj>
              </mc:Choice>
              <mc:Fallback>
                <p:oleObj name="Формула" r:id="rId23" imgW="1981200" imgH="2540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1" y="5857892"/>
                        <a:ext cx="3632211" cy="4714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0067" y="1285861"/>
            <a:ext cx="507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Ось 0у направлена вверх.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хема 61"/>
          <p:cNvGraphicFramePr/>
          <p:nvPr/>
        </p:nvGraphicFramePr>
        <p:xfrm>
          <a:off x="357158" y="428604"/>
          <a:ext cx="835824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500034" y="1714488"/>
            <a:ext cx="2887925" cy="4714908"/>
            <a:chOff x="500034" y="1714488"/>
            <a:chExt cx="2887925" cy="471490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928662" y="5786454"/>
              <a:ext cx="235745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rot="5400000">
              <a:off x="-286169" y="4358079"/>
              <a:ext cx="4001298" cy="1588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00034" y="5286388"/>
              <a:ext cx="940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Земля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428860" y="2214554"/>
              <a:ext cx="357190" cy="35719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7290" y="21431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5852" y="60007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у</a:t>
              </a:r>
              <a:endParaRPr lang="ru-RU" dirty="0"/>
            </a:p>
          </p:txBody>
        </p:sp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2500298" y="1714488"/>
            <a:ext cx="838204" cy="471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8" name="Формула" r:id="rId8" imgW="406080" imgH="228600" progId="Equation.3">
                    <p:embed/>
                  </p:oleObj>
                </mc:Choice>
                <mc:Fallback>
                  <p:oleObj name="Формула" r:id="rId8" imgW="406080" imgH="2286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298" y="1714488"/>
                          <a:ext cx="838204" cy="4714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Прямая со стрелкой 11"/>
            <p:cNvCxnSpPr/>
            <p:nvPr/>
          </p:nvCxnSpPr>
          <p:spPr>
            <a:xfrm rot="5400000">
              <a:off x="2464579" y="3178967"/>
              <a:ext cx="92869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857224" y="4071942"/>
              <a:ext cx="3429024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2428860" y="5572140"/>
              <a:ext cx="357190" cy="35719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2786050" y="5857892"/>
            <a:ext cx="31432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9" name="Формула" r:id="rId10" imgW="152280" imgH="215640" progId="Equation.3">
                    <p:embed/>
                  </p:oleObj>
                </mc:Choice>
                <mc:Fallback>
                  <p:oleObj name="Формула" r:id="rId10" imgW="15228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050" y="5857892"/>
                          <a:ext cx="314325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Прямая со стрелкой 15"/>
            <p:cNvCxnSpPr/>
            <p:nvPr/>
          </p:nvCxnSpPr>
          <p:spPr>
            <a:xfrm rot="5400000">
              <a:off x="2286778" y="6071412"/>
              <a:ext cx="71438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57224" y="242886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ru-RU" sz="2400" dirty="0"/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3000365" y="2714620"/>
            <a:ext cx="387594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0" name="Формула" r:id="rId12" imgW="139680" imgH="203040" progId="Equation.3">
                    <p:embed/>
                  </p:oleObj>
                </mc:Choice>
                <mc:Fallback>
                  <p:oleObj name="Формула" r:id="rId12" imgW="13968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365" y="2714620"/>
                          <a:ext cx="387594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072066" y="1714488"/>
          <a:ext cx="2303875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Формула" r:id="rId14" imgW="1231900" imgH="685800" progId="Equation.3">
                  <p:embed/>
                </p:oleObj>
              </mc:Choice>
              <mc:Fallback>
                <p:oleObj name="Формула" r:id="rId14" imgW="1231900" imgH="685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1714488"/>
                        <a:ext cx="2303875" cy="1285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4857752" y="3357562"/>
          <a:ext cx="3232570" cy="18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Формула" r:id="rId16" imgW="1727200" imgH="990600" progId="Equation.3">
                  <p:embed/>
                </p:oleObj>
              </mc:Choice>
              <mc:Fallback>
                <p:oleObj name="Формула" r:id="rId16" imgW="1727200" imgH="990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357562"/>
                        <a:ext cx="3232570" cy="185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148478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Ось </a:t>
            </a:r>
            <a:r>
              <a:rPr lang="ru-RU" dirty="0" err="1" smtClean="0"/>
              <a:t>Оу</a:t>
            </a:r>
            <a:r>
              <a:rPr lang="ru-RU" dirty="0" smtClean="0"/>
              <a:t> направлена вниз..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хема 61"/>
          <p:cNvGraphicFramePr/>
          <p:nvPr/>
        </p:nvGraphicFramePr>
        <p:xfrm>
          <a:off x="357158" y="428604"/>
          <a:ext cx="835824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1357290" y="1357298"/>
            <a:ext cx="2102107" cy="4929222"/>
            <a:chOff x="1357290" y="1357298"/>
            <a:chExt cx="2102107" cy="4929222"/>
          </a:xfrm>
        </p:grpSpPr>
        <p:cxnSp>
          <p:nvCxnSpPr>
            <p:cNvPr id="6" name="Прямая со стрелкой 5"/>
            <p:cNvCxnSpPr/>
            <p:nvPr/>
          </p:nvCxnSpPr>
          <p:spPr>
            <a:xfrm rot="5400000" flipH="1" flipV="1">
              <a:off x="-250065" y="3607595"/>
              <a:ext cx="4071966" cy="1588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214546" y="5429264"/>
              <a:ext cx="285752" cy="28575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728" y="521495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7290" y="135729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у</a:t>
              </a:r>
              <a:endParaRPr lang="ru-RU" dirty="0"/>
            </a:p>
          </p:txBody>
        </p:sp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7029256"/>
                </p:ext>
              </p:extLst>
            </p:nvPr>
          </p:nvGraphicFramePr>
          <p:xfrm>
            <a:off x="2571750" y="1558925"/>
            <a:ext cx="838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3" name="Уравнение" r:id="rId8" imgW="406080" imgH="241200" progId="Equation.3">
                    <p:embed/>
                  </p:oleObj>
                </mc:Choice>
                <mc:Fallback>
                  <p:oleObj name="Уравнение" r:id="rId8" imgW="406080" imgH="241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50" y="1558925"/>
                          <a:ext cx="838200" cy="498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Прямая со стрелкой 11"/>
            <p:cNvCxnSpPr/>
            <p:nvPr/>
          </p:nvCxnSpPr>
          <p:spPr>
            <a:xfrm rot="5400000">
              <a:off x="2536017" y="3036091"/>
              <a:ext cx="92869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928662" y="3929066"/>
              <a:ext cx="3429024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2500298" y="5429264"/>
              <a:ext cx="285752" cy="28575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2857500" y="5689600"/>
            <a:ext cx="31432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4" name="Формула" r:id="rId10" imgW="152280" imgH="241200" progId="Equation.3">
                    <p:embed/>
                  </p:oleObj>
                </mc:Choice>
                <mc:Fallback>
                  <p:oleObj name="Формула" r:id="rId10" imgW="15228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500" y="5689600"/>
                          <a:ext cx="314325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Прямая со стрелкой 15"/>
            <p:cNvCxnSpPr/>
            <p:nvPr/>
          </p:nvCxnSpPr>
          <p:spPr>
            <a:xfrm rot="5400000">
              <a:off x="2286778" y="5928536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57290" y="171448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ru-RU" sz="2400" dirty="0"/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3071803" y="2571744"/>
            <a:ext cx="387594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5" name="Формула" r:id="rId12" imgW="139680" imgH="203040" progId="Equation.3">
                    <p:embed/>
                  </p:oleObj>
                </mc:Choice>
                <mc:Fallback>
                  <p:oleObj name="Формула" r:id="rId12" imgW="13968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03" y="2571744"/>
                          <a:ext cx="387594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704" y="3928272"/>
              <a:ext cx="3429024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Дуга 19"/>
            <p:cNvSpPr/>
            <p:nvPr/>
          </p:nvSpPr>
          <p:spPr>
            <a:xfrm rot="16200000">
              <a:off x="2302240" y="2055422"/>
              <a:ext cx="396116" cy="285752"/>
            </a:xfrm>
            <a:prstGeom prst="arc">
              <a:avLst>
                <a:gd name="adj1" fmla="val 16200000"/>
                <a:gd name="adj2" fmla="val 5452084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6033096"/>
                </p:ext>
              </p:extLst>
            </p:nvPr>
          </p:nvGraphicFramePr>
          <p:xfrm>
            <a:off x="1987551" y="4439947"/>
            <a:ext cx="341313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6" name="Формула" r:id="rId14" imgW="164880" imgH="253800" progId="Equation.3">
                    <p:embed/>
                  </p:oleObj>
                </mc:Choice>
                <mc:Fallback>
                  <p:oleObj name="Формула" r:id="rId14" imgW="164880" imgH="253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7551" y="4439947"/>
                          <a:ext cx="341313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Прямая со стрелкой 21"/>
            <p:cNvCxnSpPr/>
            <p:nvPr/>
          </p:nvCxnSpPr>
          <p:spPr>
            <a:xfrm rot="16200000" flipV="1">
              <a:off x="2001026" y="5214156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643042" y="2000240"/>
              <a:ext cx="107157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1071538" y="5929330"/>
          <a:ext cx="857256" cy="43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Формула" r:id="rId16" imgW="444307" imgH="228501" progId="Equation.3">
                  <p:embed/>
                </p:oleObj>
              </mc:Choice>
              <mc:Fallback>
                <p:oleObj name="Формула" r:id="rId16" imgW="444307" imgH="228501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5929330"/>
                        <a:ext cx="857256" cy="437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4929190" y="1785926"/>
          <a:ext cx="2571768" cy="221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" name="Формула" r:id="rId18" imgW="1384300" imgH="1193800" progId="Equation.3">
                  <p:embed/>
                </p:oleObj>
              </mc:Choice>
              <mc:Fallback>
                <p:oleObj name="Формула" r:id="rId18" imgW="1384300" imgH="119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1785926"/>
                        <a:ext cx="2571768" cy="2217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5000628" y="4286256"/>
          <a:ext cx="1857388" cy="119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Формула" r:id="rId20" imgW="1054080" imgH="685800" progId="Equation.3">
                  <p:embed/>
                </p:oleObj>
              </mc:Choice>
              <mc:Fallback>
                <p:oleObj name="Формула" r:id="rId20" imgW="1054080" imgH="685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4286256"/>
                        <a:ext cx="1857388" cy="1193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000100" y="1071546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 тела, брошенного вертикально.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хема 61"/>
          <p:cNvGraphicFramePr/>
          <p:nvPr/>
        </p:nvGraphicFramePr>
        <p:xfrm>
          <a:off x="357158" y="428604"/>
          <a:ext cx="835824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571472" y="2285992"/>
            <a:ext cx="3643338" cy="3786214"/>
            <a:chOff x="428596" y="2143116"/>
            <a:chExt cx="4724431" cy="4144198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-714412" y="4429132"/>
              <a:ext cx="37147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16200000" flipH="1">
              <a:off x="1107257" y="3107529"/>
              <a:ext cx="2643206" cy="25717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857752" y="4643446"/>
            <a:ext cx="295275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0" name="Формула" r:id="rId8" imgW="88560" imgH="152280" progId="Equation.3">
                    <p:embed/>
                  </p:oleObj>
                </mc:Choice>
                <mc:Fallback>
                  <p:oleObj name="Формула" r:id="rId8" imgW="88560" imgH="1522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2" y="4643446"/>
                          <a:ext cx="295275" cy="471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596900" y="2786063"/>
            <a:ext cx="420688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1" name="Формула" r:id="rId10" imgW="164880" imgH="228600" progId="Equation.3">
                    <p:embed/>
                  </p:oleObj>
                </mc:Choice>
                <mc:Fallback>
                  <p:oleObj name="Формула" r:id="rId10" imgW="16488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900" y="2786063"/>
                          <a:ext cx="420688" cy="544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Прямая со стрелкой 14"/>
            <p:cNvCxnSpPr/>
            <p:nvPr/>
          </p:nvCxnSpPr>
          <p:spPr>
            <a:xfrm>
              <a:off x="857224" y="4500570"/>
              <a:ext cx="40719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57224" y="45720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graphicFrame>
          <p:nvGraphicFramePr>
            <p:cNvPr id="67591" name="Object 6"/>
            <p:cNvGraphicFramePr>
              <a:graphicFrameLocks noChangeAspect="1"/>
            </p:cNvGraphicFramePr>
            <p:nvPr/>
          </p:nvGraphicFramePr>
          <p:xfrm>
            <a:off x="642910" y="2143116"/>
            <a:ext cx="452438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2" name="Формула" r:id="rId12" imgW="177480" imgH="241200" progId="Equation.3">
                    <p:embed/>
                  </p:oleObj>
                </mc:Choice>
                <mc:Fallback>
                  <p:oleObj name="Формула" r:id="rId12" imgW="177480" imgH="241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10" y="2143116"/>
                          <a:ext cx="452438" cy="574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2" name="Object 6"/>
            <p:cNvGraphicFramePr>
              <a:graphicFrameLocks noChangeAspect="1"/>
            </p:cNvGraphicFramePr>
            <p:nvPr/>
          </p:nvGraphicFramePr>
          <p:xfrm>
            <a:off x="428596" y="5429264"/>
            <a:ext cx="71120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3" name="Формула" r:id="rId14" imgW="279360" imgH="228600" progId="Equation.3">
                    <p:embed/>
                  </p:oleObj>
                </mc:Choice>
                <mc:Fallback>
                  <p:oleObj name="Формула" r:id="rId14" imgW="27936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96" y="5429264"/>
                          <a:ext cx="711200" cy="544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Прямая соединительная линия 26"/>
            <p:cNvCxnSpPr/>
            <p:nvPr/>
          </p:nvCxnSpPr>
          <p:spPr>
            <a:xfrm>
              <a:off x="1142976" y="5715016"/>
              <a:ext cx="2643206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3108315" y="5106999"/>
              <a:ext cx="1214446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593" name="Object 4"/>
            <p:cNvGraphicFramePr>
              <a:graphicFrameLocks noChangeAspect="1"/>
            </p:cNvGraphicFramePr>
            <p:nvPr/>
          </p:nvGraphicFramePr>
          <p:xfrm>
            <a:off x="3578217" y="4567081"/>
            <a:ext cx="295275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4" name="Формула" r:id="rId16" imgW="88560" imgH="152280" progId="Equation.3">
                    <p:embed/>
                  </p:oleObj>
                </mc:Choice>
                <mc:Fallback>
                  <p:oleObj name="Формула" r:id="rId16" imgW="88560" imgH="1522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217" y="4567081"/>
                          <a:ext cx="295275" cy="471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4" name="Object 4"/>
            <p:cNvGraphicFramePr>
              <a:graphicFrameLocks noChangeAspect="1"/>
            </p:cNvGraphicFramePr>
            <p:nvPr/>
          </p:nvGraphicFramePr>
          <p:xfrm>
            <a:off x="2857488" y="3563388"/>
            <a:ext cx="730250" cy="643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5" name="Формула" r:id="rId18" imgW="241200" imgH="228600" progId="Equation.3">
                    <p:embed/>
                  </p:oleObj>
                </mc:Choice>
                <mc:Fallback>
                  <p:oleObj name="Формула" r:id="rId18" imgW="24120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488" y="3563388"/>
                          <a:ext cx="730250" cy="643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5" name="Object 4"/>
            <p:cNvGraphicFramePr>
              <a:graphicFrameLocks noChangeAspect="1"/>
            </p:cNvGraphicFramePr>
            <p:nvPr/>
          </p:nvGraphicFramePr>
          <p:xfrm>
            <a:off x="1357290" y="4643446"/>
            <a:ext cx="801687" cy="706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6" name="Формула" r:id="rId20" imgW="241200" imgH="228600" progId="Equation.3">
                    <p:embed/>
                  </p:oleObj>
                </mc:Choice>
                <mc:Fallback>
                  <p:oleObj name="Формула" r:id="rId20" imgW="241200" imgH="228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290" y="4643446"/>
                          <a:ext cx="801687" cy="706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Левая фигурная скобка 34"/>
            <p:cNvSpPr/>
            <p:nvPr/>
          </p:nvSpPr>
          <p:spPr>
            <a:xfrm rot="5400000">
              <a:off x="2928926" y="3714752"/>
              <a:ext cx="357190" cy="1214446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Левая фигурная скобка 35"/>
            <p:cNvSpPr/>
            <p:nvPr/>
          </p:nvSpPr>
          <p:spPr>
            <a:xfrm rot="16200000">
              <a:off x="1643042" y="4000504"/>
              <a:ext cx="357190" cy="1357322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468813" y="2168525"/>
            <a:ext cx="3817963" cy="4260871"/>
            <a:chOff x="4826003" y="1668459"/>
            <a:chExt cx="3817963" cy="4260871"/>
          </a:xfrm>
        </p:grpSpPr>
        <p:cxnSp>
          <p:nvCxnSpPr>
            <p:cNvPr id="46" name="Прямая со стрелкой 45"/>
            <p:cNvCxnSpPr/>
            <p:nvPr/>
          </p:nvCxnSpPr>
          <p:spPr>
            <a:xfrm rot="5400000" flipH="1" flipV="1">
              <a:off x="3263253" y="3943554"/>
              <a:ext cx="3970207" cy="13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8393935" y="4172428"/>
            <a:ext cx="250031" cy="503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7" name="Формула" r:id="rId22" imgW="88560" imgH="152280" progId="Equation.3">
                    <p:embed/>
                  </p:oleObj>
                </mc:Choice>
                <mc:Fallback>
                  <p:oleObj name="Формула" r:id="rId22" imgW="88560" imgH="15228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3935" y="4172428"/>
                          <a:ext cx="250031" cy="5039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5"/>
            <p:cNvGraphicFramePr>
              <a:graphicFrameLocks noChangeAspect="1"/>
            </p:cNvGraphicFramePr>
            <p:nvPr/>
          </p:nvGraphicFramePr>
          <p:xfrm>
            <a:off x="4827590" y="2252659"/>
            <a:ext cx="2730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8" name="Формула" r:id="rId23" imgW="126720" imgH="177480" progId="Equation.3">
                    <p:embed/>
                  </p:oleObj>
                </mc:Choice>
                <mc:Fallback>
                  <p:oleObj name="Формула" r:id="rId23" imgW="126720" imgH="17748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7590" y="2252659"/>
                          <a:ext cx="273050" cy="450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Прямая со стрелкой 50"/>
            <p:cNvCxnSpPr/>
            <p:nvPr/>
          </p:nvCxnSpPr>
          <p:spPr>
            <a:xfrm>
              <a:off x="5006389" y="4019728"/>
              <a:ext cx="3448037" cy="16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006389" y="4096078"/>
              <a:ext cx="264961" cy="394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graphicFrame>
          <p:nvGraphicFramePr>
            <p:cNvPr id="53" name="Object 6"/>
            <p:cNvGraphicFramePr>
              <a:graphicFrameLocks noChangeAspect="1"/>
            </p:cNvGraphicFramePr>
            <p:nvPr/>
          </p:nvGraphicFramePr>
          <p:xfrm>
            <a:off x="4826003" y="1668459"/>
            <a:ext cx="301625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9" name="Формула" r:id="rId25" imgW="139680" imgH="164880" progId="Equation.3">
                    <p:embed/>
                  </p:oleObj>
                </mc:Choice>
                <mc:Fallback>
                  <p:oleObj name="Формула" r:id="rId25" imgW="139680" imgH="1648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6003" y="1668459"/>
                          <a:ext cx="301625" cy="420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Прямая соединительная линия 54"/>
            <p:cNvCxnSpPr/>
            <p:nvPr/>
          </p:nvCxnSpPr>
          <p:spPr>
            <a:xfrm>
              <a:off x="5143504" y="2357430"/>
              <a:ext cx="2238200" cy="16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7286644" y="4000504"/>
            <a:ext cx="250031" cy="503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60" name="Формула" r:id="rId27" imgW="88560" imgH="152280" progId="Equation.3">
                    <p:embed/>
                  </p:oleObj>
                </mc:Choice>
                <mc:Fallback>
                  <p:oleObj name="Формула" r:id="rId27" imgW="88560" imgH="15228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6644" y="4000504"/>
                          <a:ext cx="250031" cy="503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4"/>
            <p:cNvGraphicFramePr>
              <a:graphicFrameLocks noChangeAspect="1"/>
            </p:cNvGraphicFramePr>
            <p:nvPr/>
          </p:nvGraphicFramePr>
          <p:xfrm>
            <a:off x="6500826" y="3000372"/>
            <a:ext cx="618357" cy="687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61" name="Формула" r:id="rId28" imgW="241200" imgH="228600" progId="Equation.3">
                    <p:embed/>
                  </p:oleObj>
                </mc:Choice>
                <mc:Fallback>
                  <p:oleObj name="Формула" r:id="rId28" imgW="24120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0826" y="3000372"/>
                          <a:ext cx="618357" cy="6877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4"/>
            <p:cNvGraphicFramePr>
              <a:graphicFrameLocks noChangeAspect="1"/>
            </p:cNvGraphicFramePr>
            <p:nvPr/>
          </p:nvGraphicFramePr>
          <p:xfrm>
            <a:off x="5429832" y="4172428"/>
            <a:ext cx="678848" cy="75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62" name="Формула" r:id="rId30" imgW="241200" imgH="228600" progId="Equation.3">
                    <p:embed/>
                  </p:oleObj>
                </mc:Choice>
                <mc:Fallback>
                  <p:oleObj name="Формула" r:id="rId30" imgW="241200" imgH="2286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832" y="4172428"/>
                          <a:ext cx="678848" cy="755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Левая фигурная скобка 59"/>
            <p:cNvSpPr/>
            <p:nvPr/>
          </p:nvSpPr>
          <p:spPr>
            <a:xfrm rot="5400000">
              <a:off x="6701132" y="3294796"/>
              <a:ext cx="381751" cy="1068115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Левая фигурная скобка 60"/>
            <p:cNvSpPr/>
            <p:nvPr/>
          </p:nvSpPr>
          <p:spPr>
            <a:xfrm rot="16200000">
              <a:off x="5632154" y="3635931"/>
              <a:ext cx="381751" cy="1149346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6" name="Прямая соединительная линия 65"/>
          <p:cNvCxnSpPr>
            <a:endCxn id="61" idx="2"/>
          </p:cNvCxnSpPr>
          <p:nvPr/>
        </p:nvCxnSpPr>
        <p:spPr>
          <a:xfrm rot="16200000" flipH="1">
            <a:off x="5190281" y="3669562"/>
            <a:ext cx="1662299" cy="381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олилиния 66"/>
          <p:cNvSpPr/>
          <p:nvPr/>
        </p:nvSpPr>
        <p:spPr>
          <a:xfrm>
            <a:off x="4909625" y="2848708"/>
            <a:ext cx="2166424" cy="1695157"/>
          </a:xfrm>
          <a:custGeom>
            <a:avLst/>
            <a:gdLst>
              <a:gd name="connsiteX0" fmla="*/ 0 w 2166424"/>
              <a:gd name="connsiteY0" fmla="*/ 1652954 h 1695157"/>
              <a:gd name="connsiteX1" fmla="*/ 365760 w 2166424"/>
              <a:gd name="connsiteY1" fmla="*/ 668215 h 1695157"/>
              <a:gd name="connsiteX2" fmla="*/ 773723 w 2166424"/>
              <a:gd name="connsiteY2" fmla="*/ 133643 h 1695157"/>
              <a:gd name="connsiteX3" fmla="*/ 1125415 w 2166424"/>
              <a:gd name="connsiteY3" fmla="*/ 7034 h 1695157"/>
              <a:gd name="connsiteX4" fmla="*/ 1434904 w 2166424"/>
              <a:gd name="connsiteY4" fmla="*/ 91440 h 1695157"/>
              <a:gd name="connsiteX5" fmla="*/ 1645920 w 2166424"/>
              <a:gd name="connsiteY5" fmla="*/ 344658 h 1695157"/>
              <a:gd name="connsiteX6" fmla="*/ 1856935 w 2166424"/>
              <a:gd name="connsiteY6" fmla="*/ 752621 h 1695157"/>
              <a:gd name="connsiteX7" fmla="*/ 2166424 w 2166424"/>
              <a:gd name="connsiteY7" fmla="*/ 1695157 h 169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6424" h="1695157">
                <a:moveTo>
                  <a:pt x="0" y="1652954"/>
                </a:moveTo>
                <a:cubicBezTo>
                  <a:pt x="118403" y="1287193"/>
                  <a:pt x="236806" y="921433"/>
                  <a:pt x="365760" y="668215"/>
                </a:cubicBezTo>
                <a:cubicBezTo>
                  <a:pt x="494714" y="414997"/>
                  <a:pt x="647114" y="243840"/>
                  <a:pt x="773723" y="133643"/>
                </a:cubicBezTo>
                <a:cubicBezTo>
                  <a:pt x="900332" y="23446"/>
                  <a:pt x="1015218" y="14068"/>
                  <a:pt x="1125415" y="7034"/>
                </a:cubicBezTo>
                <a:cubicBezTo>
                  <a:pt x="1235612" y="0"/>
                  <a:pt x="1348153" y="35169"/>
                  <a:pt x="1434904" y="91440"/>
                </a:cubicBezTo>
                <a:cubicBezTo>
                  <a:pt x="1521655" y="147711"/>
                  <a:pt x="1575582" y="234461"/>
                  <a:pt x="1645920" y="344658"/>
                </a:cubicBezTo>
                <a:cubicBezTo>
                  <a:pt x="1716258" y="454855"/>
                  <a:pt x="1770184" y="527538"/>
                  <a:pt x="1856935" y="752621"/>
                </a:cubicBezTo>
                <a:cubicBezTo>
                  <a:pt x="1943686" y="977704"/>
                  <a:pt x="2055055" y="1336430"/>
                  <a:pt x="2166424" y="169515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>
            <a:stCxn id="67" idx="7"/>
          </p:cNvCxnSpPr>
          <p:nvPr/>
        </p:nvCxnSpPr>
        <p:spPr>
          <a:xfrm>
            <a:off x="7076049" y="4543865"/>
            <a:ext cx="282033" cy="88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8596" y="1428736"/>
            <a:ext cx="377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проекции скорости</a:t>
            </a:r>
            <a:endParaRPr lang="ru-RU" sz="24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29190" y="1500174"/>
            <a:ext cx="288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координаты</a:t>
            </a:r>
            <a:endParaRPr lang="ru-RU" sz="24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2357438" y="1909763"/>
          <a:ext cx="1028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3" name="Формула" r:id="rId32" imgW="342720" imgH="241200" progId="Equation.3">
                  <p:embed/>
                </p:oleObj>
              </mc:Choice>
              <mc:Fallback>
                <p:oleObj name="Формула" r:id="rId32" imgW="34272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909763"/>
                        <a:ext cx="102870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20"/>
          <p:cNvGraphicFramePr>
            <a:graphicFrameLocks noChangeAspect="1"/>
          </p:cNvGraphicFramePr>
          <p:nvPr/>
        </p:nvGraphicFramePr>
        <p:xfrm>
          <a:off x="7148513" y="2057400"/>
          <a:ext cx="87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4" name="Формула" r:id="rId34" imgW="291960" imgH="203040" progId="Equation.3">
                  <p:embed/>
                </p:oleObj>
              </mc:Choice>
              <mc:Fallback>
                <p:oleObj name="Формула" r:id="rId34" imgW="291960" imgH="2030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2057400"/>
                        <a:ext cx="8763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хема 61"/>
          <p:cNvGraphicFramePr/>
          <p:nvPr/>
        </p:nvGraphicFramePr>
        <p:xfrm>
          <a:off x="357158" y="428604"/>
          <a:ext cx="835824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28596" y="1428736"/>
            <a:ext cx="4758902" cy="4643470"/>
            <a:chOff x="428596" y="1428736"/>
            <a:chExt cx="4167638" cy="378444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57224" y="2000240"/>
              <a:ext cx="3679415" cy="3212941"/>
              <a:chOff x="4857392" y="1714499"/>
              <a:chExt cx="3679415" cy="3212941"/>
            </a:xfrm>
          </p:grpSpPr>
          <p:cxnSp>
            <p:nvCxnSpPr>
              <p:cNvPr id="5" name="Прямая со стрелкой 4"/>
              <p:cNvCxnSpPr>
                <a:stCxn id="9" idx="3"/>
              </p:cNvCxnSpPr>
              <p:nvPr/>
            </p:nvCxnSpPr>
            <p:spPr>
              <a:xfrm flipH="1" flipV="1">
                <a:off x="5249029" y="1959124"/>
                <a:ext cx="22321" cy="23343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6" name="Object 3"/>
              <p:cNvGraphicFramePr>
                <a:graphicFrameLocks noChangeAspect="1"/>
              </p:cNvGraphicFramePr>
              <p:nvPr/>
            </p:nvGraphicFramePr>
            <p:xfrm>
              <a:off x="8286776" y="4071942"/>
              <a:ext cx="250031" cy="5039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42" name="Формула" r:id="rId8" imgW="88560" imgH="152280" progId="Equation.3">
                      <p:embed/>
                    </p:oleObj>
                  </mc:Choice>
                  <mc:Fallback>
                    <p:oleObj name="Формула" r:id="rId8" imgW="88560" imgH="15228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86776" y="4071942"/>
                            <a:ext cx="250031" cy="5039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5"/>
              <p:cNvGraphicFramePr>
                <a:graphicFrameLocks noChangeAspect="1"/>
              </p:cNvGraphicFramePr>
              <p:nvPr/>
            </p:nvGraphicFramePr>
            <p:xfrm>
              <a:off x="4928830" y="2571755"/>
              <a:ext cx="356228" cy="5819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43" name="Формула" r:id="rId10" imgW="164880" imgH="228600" progId="Equation.3">
                      <p:embed/>
                    </p:oleObj>
                  </mc:Choice>
                  <mc:Fallback>
                    <p:oleObj name="Формула" r:id="rId10" imgW="1648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8830" y="2571755"/>
                            <a:ext cx="356228" cy="58195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" name="Прямая со стрелкой 7"/>
              <p:cNvCxnSpPr/>
              <p:nvPr/>
            </p:nvCxnSpPr>
            <p:spPr>
              <a:xfrm>
                <a:off x="5006389" y="4019728"/>
                <a:ext cx="3448037" cy="16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5006389" y="4096078"/>
                <a:ext cx="264961" cy="394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graphicFrame>
            <p:nvGraphicFramePr>
              <p:cNvPr id="10" name="Object 6"/>
              <p:cNvGraphicFramePr>
                <a:graphicFrameLocks noChangeAspect="1"/>
              </p:cNvGraphicFramePr>
              <p:nvPr/>
            </p:nvGraphicFramePr>
            <p:xfrm>
              <a:off x="4857392" y="1714499"/>
              <a:ext cx="354013" cy="614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44" name="Формула" r:id="rId12" imgW="164880" imgH="241200" progId="Equation.3">
                      <p:embed/>
                    </p:oleObj>
                  </mc:Choice>
                  <mc:Fallback>
                    <p:oleObj name="Формула" r:id="rId12" imgW="164880" imgH="2412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7392" y="1714499"/>
                            <a:ext cx="354013" cy="614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6781216" y="3434362"/>
                <a:ext cx="1297952" cy="134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" name="Object 4"/>
              <p:cNvGraphicFramePr>
                <a:graphicFrameLocks noChangeAspect="1"/>
              </p:cNvGraphicFramePr>
              <p:nvPr/>
            </p:nvGraphicFramePr>
            <p:xfrm>
              <a:off x="7286644" y="4071942"/>
              <a:ext cx="250031" cy="5039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45" name="Формула" r:id="rId14" imgW="88560" imgH="152280" progId="Equation.3">
                      <p:embed/>
                    </p:oleObj>
                  </mc:Choice>
                  <mc:Fallback>
                    <p:oleObj name="Формула" r:id="rId14" imgW="88560" imgH="15228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86644" y="4071942"/>
                            <a:ext cx="250031" cy="5039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4"/>
              <p:cNvGraphicFramePr>
                <a:graphicFrameLocks noChangeAspect="1"/>
              </p:cNvGraphicFramePr>
              <p:nvPr/>
            </p:nvGraphicFramePr>
            <p:xfrm>
              <a:off x="6700162" y="3018105"/>
              <a:ext cx="618357" cy="6877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46" name="Формула" r:id="rId15" imgW="241200" imgH="228600" progId="Equation.3">
                      <p:embed/>
                    </p:oleObj>
                  </mc:Choice>
                  <mc:Fallback>
                    <p:oleObj name="Формула" r:id="rId15" imgW="241200" imgH="2286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0162" y="3018105"/>
                            <a:ext cx="618357" cy="6877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4"/>
              <p:cNvGraphicFramePr>
                <a:graphicFrameLocks noChangeAspect="1"/>
              </p:cNvGraphicFramePr>
              <p:nvPr/>
            </p:nvGraphicFramePr>
            <p:xfrm>
              <a:off x="5429832" y="4172428"/>
              <a:ext cx="678848" cy="755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47" name="Формула" r:id="rId17" imgW="241200" imgH="228600" progId="Equation.3">
                      <p:embed/>
                    </p:oleObj>
                  </mc:Choice>
                  <mc:Fallback>
                    <p:oleObj name="Формула" r:id="rId17" imgW="241200" imgH="2286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9832" y="4172428"/>
                            <a:ext cx="678848" cy="7550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Левая фигурная скобка 16"/>
              <p:cNvSpPr/>
              <p:nvPr/>
            </p:nvSpPr>
            <p:spPr>
              <a:xfrm rot="5400000">
                <a:off x="6721008" y="3314672"/>
                <a:ext cx="381751" cy="1028362"/>
              </a:xfrm>
              <a:prstGeom prst="leftBrac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Левая фигурная скобка 17"/>
              <p:cNvSpPr/>
              <p:nvPr/>
            </p:nvSpPr>
            <p:spPr>
              <a:xfrm rot="16200000">
                <a:off x="5632154" y="3635931"/>
                <a:ext cx="381751" cy="1149346"/>
              </a:xfrm>
              <a:prstGeom prst="leftBrac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68616" name="Object 8"/>
            <p:cNvGraphicFramePr>
              <a:graphicFrameLocks noChangeAspect="1"/>
            </p:cNvGraphicFramePr>
            <p:nvPr/>
          </p:nvGraphicFramePr>
          <p:xfrm>
            <a:off x="3681834" y="1428736"/>
            <a:ext cx="9144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48" name="Формула" r:id="rId19" imgW="304560" imgH="203040" progId="Equation.3">
                    <p:embed/>
                  </p:oleObj>
                </mc:Choice>
                <mc:Fallback>
                  <p:oleObj name="Формула" r:id="rId19" imgW="30456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1834" y="1428736"/>
                          <a:ext cx="914400" cy="609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428596" y="1428736"/>
              <a:ext cx="3629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График  модуля  скорости</a:t>
              </a:r>
              <a:endParaRPr lang="ru-RU" sz="2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>
              <a:endCxn id="17" idx="2"/>
            </p:cNvCxnSpPr>
            <p:nvPr/>
          </p:nvCxnSpPr>
          <p:spPr>
            <a:xfrm rot="16200000" flipH="1">
              <a:off x="1260757" y="3168691"/>
              <a:ext cx="1162233" cy="11113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endCxn id="18" idx="2"/>
            </p:cNvCxnSpPr>
            <p:nvPr/>
          </p:nvCxnSpPr>
          <p:spPr>
            <a:xfrm rot="5400000">
              <a:off x="2296609" y="3172726"/>
              <a:ext cx="1233670" cy="10318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328241"/>
              </p:ext>
            </p:extLst>
          </p:nvPr>
        </p:nvGraphicFramePr>
        <p:xfrm>
          <a:off x="5516563" y="3571875"/>
          <a:ext cx="24384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name="Уравнение" r:id="rId21" imgW="927000" imgH="457200" progId="Equation.3">
                  <p:embed/>
                </p:oleObj>
              </mc:Choice>
              <mc:Fallback>
                <p:oleObj name="Уравнение" r:id="rId21" imgW="9270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3571875"/>
                        <a:ext cx="2438400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</TotalTime>
  <Words>271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isaycheva</cp:lastModifiedBy>
  <cp:revision>39</cp:revision>
  <dcterms:created xsi:type="dcterms:W3CDTF">2011-11-27T09:41:55Z</dcterms:created>
  <dcterms:modified xsi:type="dcterms:W3CDTF">2019-08-23T08:33:46Z</dcterms:modified>
</cp:coreProperties>
</file>