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77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Техника безопасности в кабинете черчения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Сеньковская Людмила Викторовна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4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333"/>
          </a:xfrm>
        </p:spPr>
        <p:txBody>
          <a:bodyPr/>
          <a:lstStyle/>
          <a:p>
            <a:r>
              <a:rPr lang="ru-RU" dirty="0"/>
              <a:t>1. Общие требования безопасности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 занятиям в </a:t>
            </a:r>
            <a:r>
              <a:rPr lang="ru-RU" dirty="0" smtClean="0"/>
              <a:t>кабинете </a:t>
            </a:r>
            <a:r>
              <a:rPr lang="ru-RU" dirty="0"/>
              <a:t>черчения допускаются </a:t>
            </a:r>
            <a:r>
              <a:rPr lang="ru-RU" dirty="0" smtClean="0"/>
              <a:t>учащиеся, прошедшие инструктаж </a:t>
            </a:r>
            <a:r>
              <a:rPr lang="ru-RU" dirty="0"/>
              <a:t>по охране труда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Не допускается загромождение проходов портфелями и сумками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При проведении занятий соблюдать правила пожарной безопасности, знать </a:t>
            </a:r>
            <a:r>
              <a:rPr lang="ru-RU" dirty="0" smtClean="0"/>
              <a:t>места расположения </a:t>
            </a:r>
            <a:r>
              <a:rPr lang="ru-RU" dirty="0"/>
              <a:t>первичных средств </a:t>
            </a:r>
            <a:r>
              <a:rPr lang="ru-RU" dirty="0" smtClean="0"/>
              <a:t>пожаротушения.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При несчастном случае пострадавший или очевидец несчастного случая обязан </a:t>
            </a:r>
            <a:r>
              <a:rPr lang="ru-RU" dirty="0" smtClean="0"/>
              <a:t>немедленно сообщить </a:t>
            </a:r>
            <a:r>
              <a:rPr lang="ru-RU" dirty="0"/>
              <a:t>учителю (преподавателю).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190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2. Требования безопасности </a:t>
            </a:r>
            <a:r>
              <a:rPr lang="ru-RU" dirty="0" smtClean="0"/>
              <a:t>перед началом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Необходимо быть внимательным, дисциплинированным, осторожным, точно и </a:t>
            </a:r>
            <a:r>
              <a:rPr lang="ru-RU" dirty="0" smtClean="0"/>
              <a:t>неукоснительно выполнять </a:t>
            </a:r>
            <a:r>
              <a:rPr lang="ru-RU" dirty="0"/>
              <a:t>все указания учителя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Не </a:t>
            </a:r>
            <a:r>
              <a:rPr lang="ru-RU" dirty="0"/>
              <a:t>разрешается оставлять рабочее место без разрешения учителя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Соблюдать </a:t>
            </a:r>
            <a:r>
              <a:rPr lang="ru-RU" dirty="0"/>
              <a:t>порядок на рабочем месте. Запрещается держать на рабочем месте предметы, </a:t>
            </a:r>
            <a:r>
              <a:rPr lang="ru-RU" dirty="0" smtClean="0"/>
              <a:t>не требующиеся </a:t>
            </a:r>
            <a:r>
              <a:rPr lang="ru-RU" dirty="0"/>
              <a:t>при выполнении задания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Колющие </a:t>
            </a:r>
            <a:r>
              <a:rPr lang="ru-RU" dirty="0"/>
              <a:t>и режущие инструменты (ножницы, кнопки, заточенные карандаши) держите </a:t>
            </a:r>
            <a:r>
              <a:rPr lang="ru-RU" dirty="0" smtClean="0"/>
              <a:t>в специальном </a:t>
            </a:r>
            <a:r>
              <a:rPr lang="ru-RU" dirty="0"/>
              <a:t>футляре и используйте их только по назначению.</a:t>
            </a:r>
          </a:p>
        </p:txBody>
      </p:sp>
    </p:spTree>
    <p:extLst>
      <p:ext uri="{BB962C8B-B14F-4D97-AF65-F5344CB8AC3E}">
        <p14:creationId xmlns:p14="http://schemas.microsoft.com/office/powerpoint/2010/main" val="7740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Требования безопасности во время </a:t>
            </a:r>
            <a:r>
              <a:rPr lang="ru-RU" dirty="0" smtClean="0"/>
              <a:t>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выполнении работы следите за осанкой: сидите прямо, не горбитесь, голову и </a:t>
            </a:r>
            <a:r>
              <a:rPr lang="ru-RU" dirty="0" smtClean="0"/>
              <a:t>плечи держите </a:t>
            </a:r>
            <a:r>
              <a:rPr lang="ru-RU" dirty="0"/>
              <a:t>ровно, не прислоняйтесь грудью к столу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При использовании колющих и режущих инструментов берите их только за ручки, </a:t>
            </a:r>
            <a:r>
              <a:rPr lang="ru-RU" dirty="0" smtClean="0"/>
              <a:t>не направляйте </a:t>
            </a:r>
            <a:r>
              <a:rPr lang="ru-RU" dirty="0"/>
              <a:t>заостренной поверхностью на себя или на окружающих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Во время выполнения работ не разбрасывайте инструменты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Следите чтобы расстояние между глазами и поверхностью стола составляло 30-40 см.</a:t>
            </a:r>
          </a:p>
        </p:txBody>
      </p:sp>
    </p:spTree>
    <p:extLst>
      <p:ext uri="{BB962C8B-B14F-4D97-AF65-F5344CB8AC3E}">
        <p14:creationId xmlns:p14="http://schemas.microsoft.com/office/powerpoint/2010/main" val="355797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Требования безопасности в аварийных </a:t>
            </a:r>
            <a:r>
              <a:rPr lang="ru-RU" dirty="0" smtClean="0"/>
              <a:t>ситуациях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случае возникновения пожара во время занятий следует подчиняться только </a:t>
            </a:r>
            <a:r>
              <a:rPr lang="ru-RU" dirty="0" smtClean="0"/>
              <a:t>указаниям учителя</a:t>
            </a:r>
            <a:r>
              <a:rPr lang="ru-RU" dirty="0"/>
              <a:t>. Основная задача для всех учащихся - организованно покинуть место, </a:t>
            </a:r>
            <a:r>
              <a:rPr lang="ru-RU" dirty="0" smtClean="0"/>
              <a:t>откуда угрожает </a:t>
            </a:r>
            <a:r>
              <a:rPr lang="ru-RU" dirty="0"/>
              <a:t>опасность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Залогом отсутствия травматизма остается высокая дисциплина на занятиях, </a:t>
            </a:r>
            <a:r>
              <a:rPr lang="ru-RU" dirty="0" smtClean="0"/>
              <a:t>поддержка порядка </a:t>
            </a:r>
            <a:r>
              <a:rPr lang="ru-RU" dirty="0"/>
              <a:t>на рабочем месте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Нужно обратить внимание на своего соседа: если он работает с отступлением от правил </a:t>
            </a:r>
            <a:r>
              <a:rPr lang="ru-RU" dirty="0" smtClean="0"/>
              <a:t>по технике </a:t>
            </a:r>
            <a:r>
              <a:rPr lang="ru-RU" dirty="0"/>
              <a:t>безопасности, указать ему на необходимость строгого соблюдения всех </a:t>
            </a:r>
            <a:r>
              <a:rPr lang="ru-RU" dirty="0" smtClean="0"/>
              <a:t>мер предосторожности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754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5. Требования безопасности по окончании </a:t>
            </a:r>
            <a:r>
              <a:rPr lang="ru-RU" dirty="0" smtClean="0"/>
              <a:t>работы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</a:t>
            </a:r>
            <a:r>
              <a:rPr lang="ru-RU" dirty="0"/>
              <a:t>окончании урока приведите рабочее место в порядок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Выход </a:t>
            </a:r>
            <a:r>
              <a:rPr lang="ru-RU" dirty="0"/>
              <a:t>из кабинета - только по разрешению учителя.</a:t>
            </a:r>
          </a:p>
        </p:txBody>
      </p:sp>
    </p:spTree>
    <p:extLst>
      <p:ext uri="{BB962C8B-B14F-4D97-AF65-F5344CB8AC3E}">
        <p14:creationId xmlns:p14="http://schemas.microsoft.com/office/powerpoint/2010/main" val="1492434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Успешной учёбы!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82" y="2160588"/>
            <a:ext cx="7018873" cy="3881437"/>
          </a:xfrm>
        </p:spPr>
      </p:pic>
    </p:spTree>
    <p:extLst>
      <p:ext uri="{BB962C8B-B14F-4D97-AF65-F5344CB8AC3E}">
        <p14:creationId xmlns:p14="http://schemas.microsoft.com/office/powerpoint/2010/main" val="20284498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728</TotalTime>
  <Words>318</Words>
  <Application>Microsoft Office PowerPoint</Application>
  <PresentationFormat>Широкоэкранный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Аспект</vt:lpstr>
      <vt:lpstr>Техника безопасности в кабинете черчения</vt:lpstr>
      <vt:lpstr>1. Общие требования безопасности</vt:lpstr>
      <vt:lpstr>2. Требования безопасности перед началом работы</vt:lpstr>
      <vt:lpstr>3. Требования безопасности во время работы</vt:lpstr>
      <vt:lpstr>4. Требования безопасности в аварийных ситуациях</vt:lpstr>
      <vt:lpstr>5. Требования безопасности по окончании работы </vt:lpstr>
      <vt:lpstr>Успешной учёбы!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безопасности в кабинете черчения</dc:title>
  <dc:creator>Анна Сеньковская</dc:creator>
  <cp:lastModifiedBy>Анна Сеньковская</cp:lastModifiedBy>
  <cp:revision>4</cp:revision>
  <dcterms:created xsi:type="dcterms:W3CDTF">2019-09-29T07:40:15Z</dcterms:created>
  <dcterms:modified xsi:type="dcterms:W3CDTF">2019-09-29T19:49:01Z</dcterms:modified>
</cp:coreProperties>
</file>