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57" r:id="rId3"/>
    <p:sldId id="260" r:id="rId4"/>
    <p:sldId id="261" r:id="rId5"/>
    <p:sldId id="266" r:id="rId6"/>
    <p:sldId id="265" r:id="rId7"/>
    <p:sldId id="267" r:id="rId8"/>
    <p:sldId id="273" r:id="rId9"/>
    <p:sldId id="274" r:id="rId10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Bookman Old Style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Bookman Old Style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Bookman Old Style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Bookman Old Style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Bookman Old Style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Bookman Old Style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Bookman Old Style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Bookman Old Style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Bookman Old Style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09" d="100"/>
          <a:sy n="109" d="100"/>
        </p:scale>
        <p:origin x="208" y="5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367FB3-E1B8-EF4B-A57D-AC6D834651F5}" type="doc">
      <dgm:prSet loTypeId="urn:microsoft.com/office/officeart/2005/8/layout/matrix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0A280CD-EBEB-834F-AE48-F664F9414284}">
      <dgm:prSet phldrT="[Текст]" custT="1"/>
      <dgm:spPr/>
      <dgm:t>
        <a:bodyPr/>
        <a:lstStyle/>
        <a:p>
          <a:r>
            <a:rPr lang="ru-RU" sz="4800" dirty="0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ПУТЬ</a:t>
          </a:r>
          <a:endParaRPr lang="ru-RU" sz="4800" dirty="0">
            <a:solidFill>
              <a:schemeClr val="bg1"/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507C8677-CA0B-AF42-95B0-812BB8DCF7B9}" type="parTrans" cxnId="{4442EBC0-9842-FE4C-ABE4-F59F2B7DB326}">
      <dgm:prSet/>
      <dgm:spPr/>
      <dgm:t>
        <a:bodyPr/>
        <a:lstStyle/>
        <a:p>
          <a:endParaRPr lang="ru-RU"/>
        </a:p>
      </dgm:t>
    </dgm:pt>
    <dgm:pt modelId="{E337BB8A-8BF4-6E40-9584-6E0162721981}" type="sibTrans" cxnId="{4442EBC0-9842-FE4C-ABE4-F59F2B7DB326}">
      <dgm:prSet/>
      <dgm:spPr/>
      <dgm:t>
        <a:bodyPr/>
        <a:lstStyle/>
        <a:p>
          <a:endParaRPr lang="ru-RU"/>
        </a:p>
      </dgm:t>
    </dgm:pt>
    <dgm:pt modelId="{AF9B82FA-0315-9647-91AA-2483B46DD361}">
      <dgm:prSet phldrT="[Текст]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r>
            <a:rPr lang="ru-RU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Путь к себе (самопознание)</a:t>
          </a:r>
          <a:endParaRPr lang="ru-RU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84A1C5D5-5AE0-3F4D-BE60-F0ED94959577}" type="parTrans" cxnId="{DB1C8791-D2F3-E347-A539-6D044C6C06FD}">
      <dgm:prSet/>
      <dgm:spPr/>
      <dgm:t>
        <a:bodyPr/>
        <a:lstStyle/>
        <a:p>
          <a:endParaRPr lang="ru-RU"/>
        </a:p>
      </dgm:t>
    </dgm:pt>
    <dgm:pt modelId="{FFFD6DFC-2353-2646-80C8-DC8ED3B18312}" type="sibTrans" cxnId="{DB1C8791-D2F3-E347-A539-6D044C6C06FD}">
      <dgm:prSet/>
      <dgm:spPr/>
      <dgm:t>
        <a:bodyPr/>
        <a:lstStyle/>
        <a:p>
          <a:endParaRPr lang="ru-RU"/>
        </a:p>
      </dgm:t>
    </dgm:pt>
    <dgm:pt modelId="{BA415A41-2FB6-B541-8891-0878E047E55B}">
      <dgm:prSet phldrT="[Текст]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r>
            <a:rPr lang="ru-RU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Путь Родины</a:t>
          </a:r>
          <a:endParaRPr lang="ru-RU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0C954B5C-39A5-FE41-BA4D-F164CF867D5E}" type="parTrans" cxnId="{93A0344D-0781-EB46-889E-5CE9D7BC8D4D}">
      <dgm:prSet/>
      <dgm:spPr/>
      <dgm:t>
        <a:bodyPr/>
        <a:lstStyle/>
        <a:p>
          <a:endParaRPr lang="ru-RU"/>
        </a:p>
      </dgm:t>
    </dgm:pt>
    <dgm:pt modelId="{3A7EBDB1-7383-A74C-ABD5-5FC366E63F8B}" type="sibTrans" cxnId="{93A0344D-0781-EB46-889E-5CE9D7BC8D4D}">
      <dgm:prSet/>
      <dgm:spPr/>
      <dgm:t>
        <a:bodyPr/>
        <a:lstStyle/>
        <a:p>
          <a:endParaRPr lang="ru-RU"/>
        </a:p>
      </dgm:t>
    </dgm:pt>
    <dgm:pt modelId="{8CF3D8EE-7112-2C46-967C-C4D160C7593E}">
      <dgm:prSet phldrT="[Текст]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r>
            <a:rPr lang="ru-RU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Путь в никуда (ошибки, заблуждения)</a:t>
          </a:r>
          <a:endParaRPr lang="ru-RU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D0AF9A36-72A9-924F-BD45-67ED38539671}" type="parTrans" cxnId="{48DCDBE0-E389-084C-B591-CB1CE0617241}">
      <dgm:prSet/>
      <dgm:spPr/>
      <dgm:t>
        <a:bodyPr/>
        <a:lstStyle/>
        <a:p>
          <a:endParaRPr lang="ru-RU"/>
        </a:p>
      </dgm:t>
    </dgm:pt>
    <dgm:pt modelId="{F083BFAB-EF6B-D147-A66A-AF12E217EE83}" type="sibTrans" cxnId="{48DCDBE0-E389-084C-B591-CB1CE0617241}">
      <dgm:prSet/>
      <dgm:spPr/>
      <dgm:t>
        <a:bodyPr/>
        <a:lstStyle/>
        <a:p>
          <a:endParaRPr lang="ru-RU"/>
        </a:p>
      </dgm:t>
    </dgm:pt>
    <dgm:pt modelId="{882F0E15-ADBA-2740-AF15-64A62A62D83A}">
      <dgm:prSet phldrT="[Текст]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r>
            <a:rPr lang="ru-RU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Образ дороги в литературе</a:t>
          </a:r>
          <a:endParaRPr lang="ru-RU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03D00C28-F4E3-9848-9AA9-BA5FD0598758}" type="parTrans" cxnId="{FC88F458-C296-FB40-870F-38ACFD70C3DD}">
      <dgm:prSet/>
      <dgm:spPr/>
      <dgm:t>
        <a:bodyPr/>
        <a:lstStyle/>
        <a:p>
          <a:endParaRPr lang="ru-RU"/>
        </a:p>
      </dgm:t>
    </dgm:pt>
    <dgm:pt modelId="{F1CEC565-3F22-384A-9F56-5148EAEDF595}" type="sibTrans" cxnId="{FC88F458-C296-FB40-870F-38ACFD70C3DD}">
      <dgm:prSet/>
      <dgm:spPr/>
      <dgm:t>
        <a:bodyPr/>
        <a:lstStyle/>
        <a:p>
          <a:endParaRPr lang="ru-RU"/>
        </a:p>
      </dgm:t>
    </dgm:pt>
    <dgm:pt modelId="{496E6A24-3A48-B94F-890C-E7625CC7016F}" type="pres">
      <dgm:prSet presAssocID="{FB367FB3-E1B8-EF4B-A57D-AC6D834651F5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537B54E-F077-0946-BC19-95AE819FF1B1}" type="pres">
      <dgm:prSet presAssocID="{FB367FB3-E1B8-EF4B-A57D-AC6D834651F5}" presName="matrix" presStyleCnt="0"/>
      <dgm:spPr/>
    </dgm:pt>
    <dgm:pt modelId="{590098A5-CD84-E145-8C5A-C458CED4D740}" type="pres">
      <dgm:prSet presAssocID="{FB367FB3-E1B8-EF4B-A57D-AC6D834651F5}" presName="tile1" presStyleLbl="node1" presStyleIdx="0" presStyleCnt="4"/>
      <dgm:spPr/>
      <dgm:t>
        <a:bodyPr/>
        <a:lstStyle/>
        <a:p>
          <a:endParaRPr lang="ru-RU"/>
        </a:p>
      </dgm:t>
    </dgm:pt>
    <dgm:pt modelId="{142FF9BB-D0E5-0C49-911A-D610951E57F0}" type="pres">
      <dgm:prSet presAssocID="{FB367FB3-E1B8-EF4B-A57D-AC6D834651F5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95841F-0F91-4644-BB82-163A46A9BB95}" type="pres">
      <dgm:prSet presAssocID="{FB367FB3-E1B8-EF4B-A57D-AC6D834651F5}" presName="tile2" presStyleLbl="node1" presStyleIdx="1" presStyleCnt="4"/>
      <dgm:spPr/>
      <dgm:t>
        <a:bodyPr/>
        <a:lstStyle/>
        <a:p>
          <a:endParaRPr lang="ru-RU"/>
        </a:p>
      </dgm:t>
    </dgm:pt>
    <dgm:pt modelId="{B654ACFB-2388-244A-B701-E67E62FAAC4A}" type="pres">
      <dgm:prSet presAssocID="{FB367FB3-E1B8-EF4B-A57D-AC6D834651F5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AFBD06-B5EC-7E41-90AD-F00D2B666BF8}" type="pres">
      <dgm:prSet presAssocID="{FB367FB3-E1B8-EF4B-A57D-AC6D834651F5}" presName="tile3" presStyleLbl="node1" presStyleIdx="2" presStyleCnt="4"/>
      <dgm:spPr/>
      <dgm:t>
        <a:bodyPr/>
        <a:lstStyle/>
        <a:p>
          <a:endParaRPr lang="ru-RU"/>
        </a:p>
      </dgm:t>
    </dgm:pt>
    <dgm:pt modelId="{57669C5D-8F74-EC4E-94F9-DC2D6992839E}" type="pres">
      <dgm:prSet presAssocID="{FB367FB3-E1B8-EF4B-A57D-AC6D834651F5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98C23D-D5C5-1540-B056-62A36624EEF4}" type="pres">
      <dgm:prSet presAssocID="{FB367FB3-E1B8-EF4B-A57D-AC6D834651F5}" presName="tile4" presStyleLbl="node1" presStyleIdx="3" presStyleCnt="4"/>
      <dgm:spPr/>
      <dgm:t>
        <a:bodyPr/>
        <a:lstStyle/>
        <a:p>
          <a:endParaRPr lang="ru-RU"/>
        </a:p>
      </dgm:t>
    </dgm:pt>
    <dgm:pt modelId="{3F1AD9B2-5255-2049-8A5F-AE0E02ED4311}" type="pres">
      <dgm:prSet presAssocID="{FB367FB3-E1B8-EF4B-A57D-AC6D834651F5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7A4B70-8F1A-6147-9578-8E4AB7D08E27}" type="pres">
      <dgm:prSet presAssocID="{FB367FB3-E1B8-EF4B-A57D-AC6D834651F5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93A0344D-0781-EB46-889E-5CE9D7BC8D4D}" srcId="{E0A280CD-EBEB-834F-AE48-F664F9414284}" destId="{BA415A41-2FB6-B541-8891-0878E047E55B}" srcOrd="1" destOrd="0" parTransId="{0C954B5C-39A5-FE41-BA4D-F164CF867D5E}" sibTransId="{3A7EBDB1-7383-A74C-ABD5-5FC366E63F8B}"/>
    <dgm:cxn modelId="{4442EBC0-9842-FE4C-ABE4-F59F2B7DB326}" srcId="{FB367FB3-E1B8-EF4B-A57D-AC6D834651F5}" destId="{E0A280CD-EBEB-834F-AE48-F664F9414284}" srcOrd="0" destOrd="0" parTransId="{507C8677-CA0B-AF42-95B0-812BB8DCF7B9}" sibTransId="{E337BB8A-8BF4-6E40-9584-6E0162721981}"/>
    <dgm:cxn modelId="{DB1C8791-D2F3-E347-A539-6D044C6C06FD}" srcId="{E0A280CD-EBEB-834F-AE48-F664F9414284}" destId="{AF9B82FA-0315-9647-91AA-2483B46DD361}" srcOrd="0" destOrd="0" parTransId="{84A1C5D5-5AE0-3F4D-BE60-F0ED94959577}" sibTransId="{FFFD6DFC-2353-2646-80C8-DC8ED3B18312}"/>
    <dgm:cxn modelId="{78B9DFA7-EACC-F945-A903-566768EE56E1}" type="presOf" srcId="{8CF3D8EE-7112-2C46-967C-C4D160C7593E}" destId="{57669C5D-8F74-EC4E-94F9-DC2D6992839E}" srcOrd="1" destOrd="0" presId="urn:microsoft.com/office/officeart/2005/8/layout/matrix1"/>
    <dgm:cxn modelId="{3DCF6861-14E9-E247-8F23-ABC68EEABBD5}" type="presOf" srcId="{882F0E15-ADBA-2740-AF15-64A62A62D83A}" destId="{3198C23D-D5C5-1540-B056-62A36624EEF4}" srcOrd="0" destOrd="0" presId="urn:microsoft.com/office/officeart/2005/8/layout/matrix1"/>
    <dgm:cxn modelId="{B265EDC9-775C-7C41-9E1C-036E0D8FC36A}" type="presOf" srcId="{AF9B82FA-0315-9647-91AA-2483B46DD361}" destId="{142FF9BB-D0E5-0C49-911A-D610951E57F0}" srcOrd="1" destOrd="0" presId="urn:microsoft.com/office/officeart/2005/8/layout/matrix1"/>
    <dgm:cxn modelId="{7999F41E-925D-C243-B841-E196C36BD91C}" type="presOf" srcId="{FB367FB3-E1B8-EF4B-A57D-AC6D834651F5}" destId="{496E6A24-3A48-B94F-890C-E7625CC7016F}" srcOrd="0" destOrd="0" presId="urn:microsoft.com/office/officeart/2005/8/layout/matrix1"/>
    <dgm:cxn modelId="{59A96137-3C05-8242-916E-D5EA37275CD8}" type="presOf" srcId="{AF9B82FA-0315-9647-91AA-2483B46DD361}" destId="{590098A5-CD84-E145-8C5A-C458CED4D740}" srcOrd="0" destOrd="0" presId="urn:microsoft.com/office/officeart/2005/8/layout/matrix1"/>
    <dgm:cxn modelId="{DF6B47BB-7F9E-C44B-AC70-8F518FA6E708}" type="presOf" srcId="{882F0E15-ADBA-2740-AF15-64A62A62D83A}" destId="{3F1AD9B2-5255-2049-8A5F-AE0E02ED4311}" srcOrd="1" destOrd="0" presId="urn:microsoft.com/office/officeart/2005/8/layout/matrix1"/>
    <dgm:cxn modelId="{B826E89B-534A-6342-BA0C-F087446FC268}" type="presOf" srcId="{BA415A41-2FB6-B541-8891-0878E047E55B}" destId="{3995841F-0F91-4644-BB82-163A46A9BB95}" srcOrd="0" destOrd="0" presId="urn:microsoft.com/office/officeart/2005/8/layout/matrix1"/>
    <dgm:cxn modelId="{1A67BB5C-E8A2-A844-86DE-3794A7A59D07}" type="presOf" srcId="{8CF3D8EE-7112-2C46-967C-C4D160C7593E}" destId="{DEAFBD06-B5EC-7E41-90AD-F00D2B666BF8}" srcOrd="0" destOrd="0" presId="urn:microsoft.com/office/officeart/2005/8/layout/matrix1"/>
    <dgm:cxn modelId="{FC88F458-C296-FB40-870F-38ACFD70C3DD}" srcId="{E0A280CD-EBEB-834F-AE48-F664F9414284}" destId="{882F0E15-ADBA-2740-AF15-64A62A62D83A}" srcOrd="3" destOrd="0" parTransId="{03D00C28-F4E3-9848-9AA9-BA5FD0598758}" sibTransId="{F1CEC565-3F22-384A-9F56-5148EAEDF595}"/>
    <dgm:cxn modelId="{5E6E8BB1-3136-E948-965F-E94B246ABABD}" type="presOf" srcId="{E0A280CD-EBEB-834F-AE48-F664F9414284}" destId="{827A4B70-8F1A-6147-9578-8E4AB7D08E27}" srcOrd="0" destOrd="0" presId="urn:microsoft.com/office/officeart/2005/8/layout/matrix1"/>
    <dgm:cxn modelId="{48DCDBE0-E389-084C-B591-CB1CE0617241}" srcId="{E0A280CD-EBEB-834F-AE48-F664F9414284}" destId="{8CF3D8EE-7112-2C46-967C-C4D160C7593E}" srcOrd="2" destOrd="0" parTransId="{D0AF9A36-72A9-924F-BD45-67ED38539671}" sibTransId="{F083BFAB-EF6B-D147-A66A-AF12E217EE83}"/>
    <dgm:cxn modelId="{26686598-F0C3-EC4D-B193-6ED72A7A77EC}" type="presOf" srcId="{BA415A41-2FB6-B541-8891-0878E047E55B}" destId="{B654ACFB-2388-244A-B701-E67E62FAAC4A}" srcOrd="1" destOrd="0" presId="urn:microsoft.com/office/officeart/2005/8/layout/matrix1"/>
    <dgm:cxn modelId="{2FA93A2A-D6D2-5A47-84A9-A96070A0D097}" type="presParOf" srcId="{496E6A24-3A48-B94F-890C-E7625CC7016F}" destId="{B537B54E-F077-0946-BC19-95AE819FF1B1}" srcOrd="0" destOrd="0" presId="urn:microsoft.com/office/officeart/2005/8/layout/matrix1"/>
    <dgm:cxn modelId="{816A6454-B5D7-B241-AFD9-159F9DD3301B}" type="presParOf" srcId="{B537B54E-F077-0946-BC19-95AE819FF1B1}" destId="{590098A5-CD84-E145-8C5A-C458CED4D740}" srcOrd="0" destOrd="0" presId="urn:microsoft.com/office/officeart/2005/8/layout/matrix1"/>
    <dgm:cxn modelId="{4EEF2F57-3C62-6C40-B78A-CC1900A02D46}" type="presParOf" srcId="{B537B54E-F077-0946-BC19-95AE819FF1B1}" destId="{142FF9BB-D0E5-0C49-911A-D610951E57F0}" srcOrd="1" destOrd="0" presId="urn:microsoft.com/office/officeart/2005/8/layout/matrix1"/>
    <dgm:cxn modelId="{D2E1E888-4142-AF44-BBB4-0AB731AF9484}" type="presParOf" srcId="{B537B54E-F077-0946-BC19-95AE819FF1B1}" destId="{3995841F-0F91-4644-BB82-163A46A9BB95}" srcOrd="2" destOrd="0" presId="urn:microsoft.com/office/officeart/2005/8/layout/matrix1"/>
    <dgm:cxn modelId="{10BC85D5-3A55-5941-856F-5F9648C2110C}" type="presParOf" srcId="{B537B54E-F077-0946-BC19-95AE819FF1B1}" destId="{B654ACFB-2388-244A-B701-E67E62FAAC4A}" srcOrd="3" destOrd="0" presId="urn:microsoft.com/office/officeart/2005/8/layout/matrix1"/>
    <dgm:cxn modelId="{CAB46EB2-69B3-3C43-9D0D-91388F5D72DF}" type="presParOf" srcId="{B537B54E-F077-0946-BC19-95AE819FF1B1}" destId="{DEAFBD06-B5EC-7E41-90AD-F00D2B666BF8}" srcOrd="4" destOrd="0" presId="urn:microsoft.com/office/officeart/2005/8/layout/matrix1"/>
    <dgm:cxn modelId="{AF3C1DF6-7817-774A-B94F-553E8B16B53E}" type="presParOf" srcId="{B537B54E-F077-0946-BC19-95AE819FF1B1}" destId="{57669C5D-8F74-EC4E-94F9-DC2D6992839E}" srcOrd="5" destOrd="0" presId="urn:microsoft.com/office/officeart/2005/8/layout/matrix1"/>
    <dgm:cxn modelId="{4BD9705E-BD9D-A942-90FC-B2CE7A20664C}" type="presParOf" srcId="{B537B54E-F077-0946-BC19-95AE819FF1B1}" destId="{3198C23D-D5C5-1540-B056-62A36624EEF4}" srcOrd="6" destOrd="0" presId="urn:microsoft.com/office/officeart/2005/8/layout/matrix1"/>
    <dgm:cxn modelId="{4C49F98F-CE92-4946-A95F-BDDD1A07D92D}" type="presParOf" srcId="{B537B54E-F077-0946-BC19-95AE819FF1B1}" destId="{3F1AD9B2-5255-2049-8A5F-AE0E02ED4311}" srcOrd="7" destOrd="0" presId="urn:microsoft.com/office/officeart/2005/8/layout/matrix1"/>
    <dgm:cxn modelId="{F38D7C65-A2CF-404D-AD1B-81D2009CB9DD}" type="presParOf" srcId="{496E6A24-3A48-B94F-890C-E7625CC7016F}" destId="{827A4B70-8F1A-6147-9578-8E4AB7D08E27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BCD9FC4-CD25-4E41-A5DA-8FF727CEE220}" type="doc">
      <dgm:prSet loTypeId="urn:microsoft.com/office/officeart/2005/8/layout/cycle4" loCatId="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477BE50-4242-E341-AD88-2CE79E7A6AD3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800" b="1" u="none" dirty="0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Поиск цели, направления жизненного пути </a:t>
          </a:r>
          <a:r>
            <a:rPr lang="ru-RU" sz="1600" b="1" i="1" u="none" dirty="0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(Для чего я живу?)</a:t>
          </a:r>
          <a:endParaRPr lang="ru-RU" sz="1600" b="1" i="1" u="none" dirty="0">
            <a:solidFill>
              <a:schemeClr val="bg1"/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54427B54-030D-EF43-A890-E49EB77B8CFF}" type="parTrans" cxnId="{098CC2E4-D7DD-9949-886B-1EA41469B77D}">
      <dgm:prSet/>
      <dgm:spPr/>
      <dgm:t>
        <a:bodyPr/>
        <a:lstStyle/>
        <a:p>
          <a:endParaRPr lang="ru-RU"/>
        </a:p>
      </dgm:t>
    </dgm:pt>
    <dgm:pt modelId="{63301AE0-5661-9B4A-A5B8-F0CEBCAEB9DB}" type="sibTrans" cxnId="{098CC2E4-D7DD-9949-886B-1EA41469B77D}">
      <dgm:prSet/>
      <dgm:spPr/>
      <dgm:t>
        <a:bodyPr/>
        <a:lstStyle/>
        <a:p>
          <a:endParaRPr lang="ru-RU"/>
        </a:p>
      </dgm:t>
    </dgm:pt>
    <dgm:pt modelId="{F5E64C8B-3736-5D40-977F-F19C4DA9E663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pPr marL="285750" marR="0" lvl="1" indent="-285750" algn="l" defTabSz="13335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ru-RU" sz="180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А. Пушкин. «Капитанская дочка»</a:t>
          </a:r>
          <a:endParaRPr lang="ru-RU" sz="18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3ECDA834-425F-6C44-9B64-E4787A2A2BE9}" type="parTrans" cxnId="{4F661DDD-20B9-EF4E-86F1-B354EFCD51CD}">
      <dgm:prSet/>
      <dgm:spPr/>
      <dgm:t>
        <a:bodyPr/>
        <a:lstStyle/>
        <a:p>
          <a:endParaRPr lang="ru-RU"/>
        </a:p>
      </dgm:t>
    </dgm:pt>
    <dgm:pt modelId="{C7EC5A2F-8205-ED45-8E0D-3CA37A2C5C71}" type="sibTrans" cxnId="{4F661DDD-20B9-EF4E-86F1-B354EFCD51CD}">
      <dgm:prSet/>
      <dgm:spPr/>
      <dgm:t>
        <a:bodyPr/>
        <a:lstStyle/>
        <a:p>
          <a:endParaRPr lang="ru-RU"/>
        </a:p>
      </dgm:t>
    </dgm:pt>
    <dgm:pt modelId="{D4D815AE-2410-D243-8A43-4A2A632A6614}">
      <dgm:prSet phldrT="[Текст]" custT="1"/>
      <dgm:spPr/>
      <dgm:t>
        <a:bodyPr/>
        <a:lstStyle/>
        <a:p>
          <a:r>
            <a:rPr lang="ru-RU" sz="1800" b="1" u="none" dirty="0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Поиск себя (принципов, нравственных ориентиров) </a:t>
          </a:r>
          <a:r>
            <a:rPr lang="ru-RU" sz="1600" b="1" i="1" u="none" dirty="0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(Каков я? Каким я хочу/не хочу быть?)</a:t>
          </a:r>
          <a:endParaRPr lang="ru-RU" sz="1600" b="1" i="1" u="none" dirty="0">
            <a:solidFill>
              <a:schemeClr val="bg1"/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794C1B6C-54A7-6648-A5EA-8C05E4865894}" type="parTrans" cxnId="{DD90C450-C450-5B4E-9361-485D1CAA029A}">
      <dgm:prSet/>
      <dgm:spPr/>
      <dgm:t>
        <a:bodyPr/>
        <a:lstStyle/>
        <a:p>
          <a:endParaRPr lang="ru-RU"/>
        </a:p>
      </dgm:t>
    </dgm:pt>
    <dgm:pt modelId="{4BA9F88C-0444-5849-82F6-8D2CC8A0AB79}" type="sibTrans" cxnId="{DD90C450-C450-5B4E-9361-485D1CAA029A}">
      <dgm:prSet/>
      <dgm:spPr/>
      <dgm:t>
        <a:bodyPr/>
        <a:lstStyle/>
        <a:p>
          <a:endParaRPr lang="ru-RU"/>
        </a:p>
      </dgm:t>
    </dgm:pt>
    <dgm:pt modelId="{F015334E-D526-6D4C-BDC6-D131F04EF7A1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pPr marL="285750" marR="0" lvl="1" indent="-285750" algn="l" defTabSz="1866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ru-RU" sz="180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М. Лермонтов. «Герой нашего времени».</a:t>
          </a:r>
          <a:endParaRPr lang="ru-RU" sz="18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96D55D84-79CA-0F47-9AE0-398A19916603}" type="parTrans" cxnId="{6A2D0384-D5D4-0E4B-84AD-5B375488EDA9}">
      <dgm:prSet/>
      <dgm:spPr/>
      <dgm:t>
        <a:bodyPr/>
        <a:lstStyle/>
        <a:p>
          <a:endParaRPr lang="ru-RU"/>
        </a:p>
      </dgm:t>
    </dgm:pt>
    <dgm:pt modelId="{B56C90FC-4860-0949-9E90-9FB60DB19F89}" type="sibTrans" cxnId="{6A2D0384-D5D4-0E4B-84AD-5B375488EDA9}">
      <dgm:prSet/>
      <dgm:spPr/>
      <dgm:t>
        <a:bodyPr/>
        <a:lstStyle/>
        <a:p>
          <a:endParaRPr lang="ru-RU"/>
        </a:p>
      </dgm:t>
    </dgm:pt>
    <dgm:pt modelId="{81F38FDF-B217-CB46-B183-7054C84BDE08}">
      <dgm:prSet phldrT="[Текст]" custT="1"/>
      <dgm:spPr/>
      <dgm:t>
        <a:bodyPr/>
        <a:lstStyle/>
        <a:p>
          <a:r>
            <a:rPr lang="ru-RU" sz="1800" b="1" u="none" dirty="0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Поиск любви, счастья </a:t>
          </a:r>
          <a:r>
            <a:rPr lang="ru-RU" sz="1600" b="1" i="1" u="none" dirty="0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(Как, где обрести любовь? Возможно ли быть счастливым?)  </a:t>
          </a:r>
          <a:endParaRPr lang="ru-RU" sz="1600" b="1" i="1" dirty="0">
            <a:solidFill>
              <a:schemeClr val="bg1"/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5A66EECE-6306-524A-9355-65CD41DD3F38}" type="parTrans" cxnId="{FEE47C0C-072B-F247-8144-8F641B954CB4}">
      <dgm:prSet/>
      <dgm:spPr/>
      <dgm:t>
        <a:bodyPr/>
        <a:lstStyle/>
        <a:p>
          <a:endParaRPr lang="ru-RU"/>
        </a:p>
      </dgm:t>
    </dgm:pt>
    <dgm:pt modelId="{FED968F1-D535-FC4D-A014-78A4A815B8B2}" type="sibTrans" cxnId="{FEE47C0C-072B-F247-8144-8F641B954CB4}">
      <dgm:prSet/>
      <dgm:spPr/>
      <dgm:t>
        <a:bodyPr/>
        <a:lstStyle/>
        <a:p>
          <a:endParaRPr lang="ru-RU"/>
        </a:p>
      </dgm:t>
    </dgm:pt>
    <dgm:pt modelId="{54208315-5CE1-0947-8261-D9FA0B0E676D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r>
            <a:rPr lang="ru-RU" sz="180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 Лирические произведения.</a:t>
          </a:r>
          <a:endParaRPr lang="ru-RU" sz="18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E6E44F56-ED74-754D-BE39-A1A55C4EE784}" type="parTrans" cxnId="{7E835A1F-54F1-2242-BDB4-5C117E57075E}">
      <dgm:prSet/>
      <dgm:spPr/>
      <dgm:t>
        <a:bodyPr/>
        <a:lstStyle/>
        <a:p>
          <a:endParaRPr lang="ru-RU"/>
        </a:p>
      </dgm:t>
    </dgm:pt>
    <dgm:pt modelId="{D06010CE-E62C-DE4A-8179-AB191886A487}" type="sibTrans" cxnId="{7E835A1F-54F1-2242-BDB4-5C117E57075E}">
      <dgm:prSet/>
      <dgm:spPr/>
      <dgm:t>
        <a:bodyPr/>
        <a:lstStyle/>
        <a:p>
          <a:endParaRPr lang="ru-RU"/>
        </a:p>
      </dgm:t>
    </dgm:pt>
    <dgm:pt modelId="{A59EA7E8-50E4-5A47-9D46-67B50CB9D207}">
      <dgm:prSet phldrT="[Текст]" custT="1"/>
      <dgm:spPr/>
      <dgm:t>
        <a:bodyPr/>
        <a:lstStyle/>
        <a:p>
          <a:r>
            <a:rPr lang="ru-RU" sz="1800" b="1" u="none" dirty="0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Поиск профессии, направления деятельности </a:t>
          </a:r>
          <a:r>
            <a:rPr lang="ru-RU" sz="1600" b="1" i="1" u="none" dirty="0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(Кем быть? Чем заниматься?)</a:t>
          </a:r>
          <a:endParaRPr lang="ru-RU" sz="1600" b="1" i="1" u="none" dirty="0">
            <a:solidFill>
              <a:schemeClr val="bg1"/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E06897D4-117E-0445-BC98-FFF952A2986C}" type="parTrans" cxnId="{DEAB9127-233F-8B40-A7C9-0FEB61B0650E}">
      <dgm:prSet/>
      <dgm:spPr/>
      <dgm:t>
        <a:bodyPr/>
        <a:lstStyle/>
        <a:p>
          <a:endParaRPr lang="ru-RU"/>
        </a:p>
      </dgm:t>
    </dgm:pt>
    <dgm:pt modelId="{EEFBA33F-0198-9146-8266-6B3FA39EA225}" type="sibTrans" cxnId="{DEAB9127-233F-8B40-A7C9-0FEB61B0650E}">
      <dgm:prSet/>
      <dgm:spPr/>
      <dgm:t>
        <a:bodyPr/>
        <a:lstStyle/>
        <a:p>
          <a:endParaRPr lang="ru-RU"/>
        </a:p>
      </dgm:t>
    </dgm:pt>
    <dgm:pt modelId="{B6A1969B-0E0A-0C43-AE1A-5E47DA4725B3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pPr marL="285750" marR="0" lvl="1" indent="-285750" algn="l" defTabSz="13335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ru-RU" sz="1800" dirty="0" err="1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Л.Толстой</a:t>
          </a:r>
          <a:r>
            <a:rPr lang="ru-RU" sz="180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.</a:t>
          </a:r>
          <a:r>
            <a:rPr lang="ru-RU" sz="1800" baseline="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 «Война</a:t>
          </a:r>
          <a:endParaRPr lang="ru-RU" sz="18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1A3490E2-618C-F745-BA3B-C69073A4EA59}" type="parTrans" cxnId="{6D2920D5-888F-F24C-9327-74C6547DB5CC}">
      <dgm:prSet/>
      <dgm:spPr/>
      <dgm:t>
        <a:bodyPr/>
        <a:lstStyle/>
        <a:p>
          <a:endParaRPr lang="ru-RU"/>
        </a:p>
      </dgm:t>
    </dgm:pt>
    <dgm:pt modelId="{84C23676-976E-404C-95EB-09A73AC2ABEF}" type="sibTrans" cxnId="{6D2920D5-888F-F24C-9327-74C6547DB5CC}">
      <dgm:prSet/>
      <dgm:spPr/>
      <dgm:t>
        <a:bodyPr/>
        <a:lstStyle/>
        <a:p>
          <a:endParaRPr lang="ru-RU"/>
        </a:p>
      </dgm:t>
    </dgm:pt>
    <dgm:pt modelId="{87D13993-0696-ED4D-B0FE-802519F4633D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pPr marL="285750" marR="0" lvl="1" indent="-285750" algn="l" defTabSz="13335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endParaRPr lang="ru-RU" sz="1800" dirty="0">
            <a:latin typeface="Arial Narrow" charset="0"/>
            <a:ea typeface="Arial Narrow" charset="0"/>
            <a:cs typeface="Arial Narrow" charset="0"/>
          </a:endParaRPr>
        </a:p>
      </dgm:t>
    </dgm:pt>
    <dgm:pt modelId="{4D259135-DD05-5344-84FE-D4280DC384A8}" type="parTrans" cxnId="{7F75C7C2-7494-BC42-B9B3-6ABF1570C145}">
      <dgm:prSet/>
      <dgm:spPr/>
      <dgm:t>
        <a:bodyPr/>
        <a:lstStyle/>
        <a:p>
          <a:endParaRPr lang="ru-RU"/>
        </a:p>
      </dgm:t>
    </dgm:pt>
    <dgm:pt modelId="{49996A40-9C3B-C74D-BB5C-1B3887F936A3}" type="sibTrans" cxnId="{7F75C7C2-7494-BC42-B9B3-6ABF1570C145}">
      <dgm:prSet/>
      <dgm:spPr/>
      <dgm:t>
        <a:bodyPr/>
        <a:lstStyle/>
        <a:p>
          <a:endParaRPr lang="ru-RU"/>
        </a:p>
      </dgm:t>
    </dgm:pt>
    <dgm:pt modelId="{AE40FDB8-C344-2D44-9FB8-A5BE7230D737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endParaRPr lang="ru-RU" sz="1800" dirty="0">
            <a:latin typeface="Arial Narrow" charset="0"/>
            <a:ea typeface="Arial Narrow" charset="0"/>
            <a:cs typeface="Arial Narrow" charset="0"/>
          </a:endParaRPr>
        </a:p>
      </dgm:t>
    </dgm:pt>
    <dgm:pt modelId="{52BE1E28-4FA5-CB47-AD04-03207DB74B43}" type="sibTrans" cxnId="{DFFA673F-C17D-4949-AE8E-0C254BB6ABE3}">
      <dgm:prSet/>
      <dgm:spPr/>
      <dgm:t>
        <a:bodyPr/>
        <a:lstStyle/>
        <a:p>
          <a:endParaRPr lang="ru-RU"/>
        </a:p>
      </dgm:t>
    </dgm:pt>
    <dgm:pt modelId="{9884DF76-C80D-5640-AAB3-D3205F1C0E77}" type="parTrans" cxnId="{DFFA673F-C17D-4949-AE8E-0C254BB6ABE3}">
      <dgm:prSet/>
      <dgm:spPr/>
      <dgm:t>
        <a:bodyPr/>
        <a:lstStyle/>
        <a:p>
          <a:endParaRPr lang="ru-RU"/>
        </a:p>
      </dgm:t>
    </dgm:pt>
    <dgm:pt modelId="{47E09680-7222-0A47-B9C6-0C87E999C06A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endParaRPr lang="ru-RU" sz="1800" dirty="0">
            <a:latin typeface="Arial Narrow" charset="0"/>
            <a:ea typeface="Arial Narrow" charset="0"/>
            <a:cs typeface="Arial Narrow" charset="0"/>
          </a:endParaRPr>
        </a:p>
      </dgm:t>
    </dgm:pt>
    <dgm:pt modelId="{A72022A7-7FED-824F-A343-8A1089E54F4C}" type="parTrans" cxnId="{BE3BAB38-5BDC-F24D-BEF8-766B6D4FE780}">
      <dgm:prSet/>
      <dgm:spPr/>
      <dgm:t>
        <a:bodyPr/>
        <a:lstStyle/>
        <a:p>
          <a:endParaRPr lang="ru-RU"/>
        </a:p>
      </dgm:t>
    </dgm:pt>
    <dgm:pt modelId="{24EE31ED-FAD4-C043-93D7-447748A567C8}" type="sibTrans" cxnId="{BE3BAB38-5BDC-F24D-BEF8-766B6D4FE780}">
      <dgm:prSet/>
      <dgm:spPr/>
      <dgm:t>
        <a:bodyPr/>
        <a:lstStyle/>
        <a:p>
          <a:endParaRPr lang="ru-RU"/>
        </a:p>
      </dgm:t>
    </dgm:pt>
    <dgm:pt modelId="{F4C5FC6F-3399-2241-BCB6-A37A3B94252E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endParaRPr lang="ru-RU" sz="1800" dirty="0">
            <a:latin typeface="Arial Narrow" charset="0"/>
            <a:ea typeface="Arial Narrow" charset="0"/>
            <a:cs typeface="Arial Narrow" charset="0"/>
          </a:endParaRPr>
        </a:p>
      </dgm:t>
    </dgm:pt>
    <dgm:pt modelId="{8F40DC7B-08FB-8D40-8E7B-5640AEFDCCED}" type="parTrans" cxnId="{BEEFDC2E-7C3F-C344-B0D1-4A6331E5CF16}">
      <dgm:prSet/>
      <dgm:spPr/>
      <dgm:t>
        <a:bodyPr/>
        <a:lstStyle/>
        <a:p>
          <a:endParaRPr lang="ru-RU"/>
        </a:p>
      </dgm:t>
    </dgm:pt>
    <dgm:pt modelId="{775D72FB-CA07-E246-8E4F-3C042F165220}" type="sibTrans" cxnId="{BEEFDC2E-7C3F-C344-B0D1-4A6331E5CF16}">
      <dgm:prSet/>
      <dgm:spPr/>
      <dgm:t>
        <a:bodyPr/>
        <a:lstStyle/>
        <a:p>
          <a:endParaRPr lang="ru-RU"/>
        </a:p>
      </dgm:t>
    </dgm:pt>
    <dgm:pt modelId="{41C28BE0-577D-E34E-9234-8CD17BF15357}">
      <dgm:prSet phldrT="[Текст]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pPr marL="285750" marR="0" lvl="1" indent="-285750" algn="l" defTabSz="1866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endParaRPr lang="ru-RU" sz="1300" dirty="0"/>
        </a:p>
      </dgm:t>
    </dgm:pt>
    <dgm:pt modelId="{304227E5-06EB-B84E-BF57-59E83B61AFC4}" type="parTrans" cxnId="{F01ED8F0-CA47-0046-B156-14A429D95EA8}">
      <dgm:prSet/>
      <dgm:spPr/>
      <dgm:t>
        <a:bodyPr/>
        <a:lstStyle/>
        <a:p>
          <a:endParaRPr lang="ru-RU"/>
        </a:p>
      </dgm:t>
    </dgm:pt>
    <dgm:pt modelId="{7C2CB8EA-2D2C-BF49-BB43-327D2E64C344}" type="sibTrans" cxnId="{F01ED8F0-CA47-0046-B156-14A429D95EA8}">
      <dgm:prSet/>
      <dgm:spPr/>
      <dgm:t>
        <a:bodyPr/>
        <a:lstStyle/>
        <a:p>
          <a:endParaRPr lang="ru-RU"/>
        </a:p>
      </dgm:t>
    </dgm:pt>
    <dgm:pt modelId="{743D4572-CFF9-3F4D-B941-FF3928FE57A1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r>
            <a:rPr lang="ru-RU" sz="180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Л. Толстой. «Война и мир».</a:t>
          </a:r>
          <a:endParaRPr lang="ru-RU" sz="18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2B92B842-7F91-EE46-A9E4-3E40648BCAA0}" type="parTrans" cxnId="{9627E1B2-D9E2-A349-A088-3C5A56C44483}">
      <dgm:prSet/>
      <dgm:spPr/>
      <dgm:t>
        <a:bodyPr/>
        <a:lstStyle/>
        <a:p>
          <a:endParaRPr lang="ru-RU"/>
        </a:p>
      </dgm:t>
    </dgm:pt>
    <dgm:pt modelId="{F086C8E4-D3F3-424B-80D5-4EDE82960B9F}" type="sibTrans" cxnId="{9627E1B2-D9E2-A349-A088-3C5A56C44483}">
      <dgm:prSet/>
      <dgm:spPr/>
      <dgm:t>
        <a:bodyPr/>
        <a:lstStyle/>
        <a:p>
          <a:endParaRPr lang="ru-RU"/>
        </a:p>
      </dgm:t>
    </dgm:pt>
    <dgm:pt modelId="{FAC38F1D-18B3-4D67-863F-6C9DF2877479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pPr marL="285750" marR="0" lvl="1" indent="-285750" algn="l" defTabSz="13335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ru-RU" sz="180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М. Лермонтов. «Герой нашего времени».</a:t>
          </a:r>
          <a:endParaRPr lang="ru-RU" sz="18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89D6BB1C-2F22-4E24-A81B-8757FCA4EA5D}" type="parTrans" cxnId="{EEA39A15-599D-4E20-9DD3-A7840FCA7015}">
      <dgm:prSet/>
      <dgm:spPr/>
      <dgm:t>
        <a:bodyPr/>
        <a:lstStyle/>
        <a:p>
          <a:endParaRPr lang="ru-RU"/>
        </a:p>
      </dgm:t>
    </dgm:pt>
    <dgm:pt modelId="{B3C3E8C7-6473-4F6D-9F53-2D00E1369DA2}" type="sibTrans" cxnId="{EEA39A15-599D-4E20-9DD3-A7840FCA7015}">
      <dgm:prSet/>
      <dgm:spPr/>
      <dgm:t>
        <a:bodyPr/>
        <a:lstStyle/>
        <a:p>
          <a:endParaRPr lang="ru-RU"/>
        </a:p>
      </dgm:t>
    </dgm:pt>
    <dgm:pt modelId="{4B7ADDB7-8805-4D4B-9E4A-7A385C527C79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pPr marL="285750" marR="0" lvl="1" indent="-285750" algn="l" defTabSz="13335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ru-RU" sz="1800" baseline="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 и мир».</a:t>
          </a:r>
          <a:endParaRPr lang="ru-RU" sz="18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C37804B2-7ACE-4CF2-92F1-F29015BB9D68}" type="parTrans" cxnId="{B5A55083-4C93-4C2C-AB72-3BB0ECBF1B15}">
      <dgm:prSet/>
      <dgm:spPr/>
      <dgm:t>
        <a:bodyPr/>
        <a:lstStyle/>
        <a:p>
          <a:endParaRPr lang="ru-RU"/>
        </a:p>
      </dgm:t>
    </dgm:pt>
    <dgm:pt modelId="{F0086E63-6CDC-4154-8783-6DF0A58124E8}" type="sibTrans" cxnId="{B5A55083-4C93-4C2C-AB72-3BB0ECBF1B15}">
      <dgm:prSet/>
      <dgm:spPr/>
      <dgm:t>
        <a:bodyPr/>
        <a:lstStyle/>
        <a:p>
          <a:endParaRPr lang="ru-RU"/>
        </a:p>
      </dgm:t>
    </dgm:pt>
    <dgm:pt modelId="{F173B643-DB71-DB4A-B006-DDFDBC3BDB75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pPr marL="285750" marR="0" lvl="1" indent="-285750" algn="l" defTabSz="1866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ru-RU" sz="180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Ф. Достоевский.</a:t>
          </a:r>
          <a:r>
            <a:rPr lang="ru-RU" sz="1800" baseline="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 «Преступление и                                   </a:t>
          </a:r>
          <a:r>
            <a:rPr lang="ru-RU" sz="1800" baseline="0" dirty="0" err="1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нн</a:t>
          </a:r>
          <a:r>
            <a:rPr lang="ru-RU" sz="1800" baseline="0" dirty="0" err="1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наказание</a:t>
          </a:r>
          <a:r>
            <a:rPr lang="ru-RU" sz="1800" baseline="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».</a:t>
          </a:r>
          <a:endParaRPr lang="ru-RU" sz="18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BFCD0A21-0C81-3742-9C95-A3889C963C94}" type="sibTrans" cxnId="{06E0DE97-CD76-6D45-A54E-FAF5F18A26D3}">
      <dgm:prSet/>
      <dgm:spPr/>
      <dgm:t>
        <a:bodyPr/>
        <a:lstStyle/>
        <a:p>
          <a:endParaRPr lang="ru-RU"/>
        </a:p>
      </dgm:t>
    </dgm:pt>
    <dgm:pt modelId="{9E7AC025-E5D5-8B44-9AA0-71A07A8CC750}" type="parTrans" cxnId="{06E0DE97-CD76-6D45-A54E-FAF5F18A26D3}">
      <dgm:prSet/>
      <dgm:spPr/>
      <dgm:t>
        <a:bodyPr/>
        <a:lstStyle/>
        <a:p>
          <a:endParaRPr lang="ru-RU"/>
        </a:p>
      </dgm:t>
    </dgm:pt>
    <dgm:pt modelId="{8E102A2F-5943-944A-966A-91B4F58EC226}" type="pres">
      <dgm:prSet presAssocID="{8BCD9FC4-CD25-4E41-A5DA-8FF727CEE220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FC8BA1C-6EE6-6844-83E9-A70E0262D109}" type="pres">
      <dgm:prSet presAssocID="{8BCD9FC4-CD25-4E41-A5DA-8FF727CEE220}" presName="children" presStyleCnt="0"/>
      <dgm:spPr/>
    </dgm:pt>
    <dgm:pt modelId="{B02832BE-BF31-D646-8685-8D4825A3DD96}" type="pres">
      <dgm:prSet presAssocID="{8BCD9FC4-CD25-4E41-A5DA-8FF727CEE220}" presName="child1group" presStyleCnt="0"/>
      <dgm:spPr/>
    </dgm:pt>
    <dgm:pt modelId="{6E9583AA-7716-AF4C-8E70-DE63C2870B68}" type="pres">
      <dgm:prSet presAssocID="{8BCD9FC4-CD25-4E41-A5DA-8FF727CEE220}" presName="child1" presStyleLbl="bgAcc1" presStyleIdx="0" presStyleCnt="4" custScaleX="136245" custScaleY="99817"/>
      <dgm:spPr/>
      <dgm:t>
        <a:bodyPr/>
        <a:lstStyle/>
        <a:p>
          <a:endParaRPr lang="ru-RU"/>
        </a:p>
      </dgm:t>
    </dgm:pt>
    <dgm:pt modelId="{6B31D517-9B9B-4943-B855-970AB7E33477}" type="pres">
      <dgm:prSet presAssocID="{8BCD9FC4-CD25-4E41-A5DA-8FF727CEE220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73E345-99A7-EA47-9519-A48051723864}" type="pres">
      <dgm:prSet presAssocID="{8BCD9FC4-CD25-4E41-A5DA-8FF727CEE220}" presName="child2group" presStyleCnt="0"/>
      <dgm:spPr/>
    </dgm:pt>
    <dgm:pt modelId="{C95370C8-4496-E847-9248-D6FB632D17CF}" type="pres">
      <dgm:prSet presAssocID="{8BCD9FC4-CD25-4E41-A5DA-8FF727CEE220}" presName="child2" presStyleLbl="bgAcc1" presStyleIdx="1" presStyleCnt="4" custScaleX="134144" custScaleY="103133"/>
      <dgm:spPr/>
      <dgm:t>
        <a:bodyPr/>
        <a:lstStyle/>
        <a:p>
          <a:endParaRPr lang="ru-RU"/>
        </a:p>
      </dgm:t>
    </dgm:pt>
    <dgm:pt modelId="{AB247DC2-C3AF-7348-B3B6-31FEACD03FEB}" type="pres">
      <dgm:prSet presAssocID="{8BCD9FC4-CD25-4E41-A5DA-8FF727CEE220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55EC11-48AA-804D-8F40-6B0796D9EEDC}" type="pres">
      <dgm:prSet presAssocID="{8BCD9FC4-CD25-4E41-A5DA-8FF727CEE220}" presName="child3group" presStyleCnt="0"/>
      <dgm:spPr/>
    </dgm:pt>
    <dgm:pt modelId="{7D8E958C-F727-E94C-ABCA-E2E493B5920B}" type="pres">
      <dgm:prSet presAssocID="{8BCD9FC4-CD25-4E41-A5DA-8FF727CEE220}" presName="child3" presStyleLbl="bgAcc1" presStyleIdx="2" presStyleCnt="4" custScaleX="131869" custScaleY="101353" custLinFactNeighborX="439"/>
      <dgm:spPr/>
      <dgm:t>
        <a:bodyPr/>
        <a:lstStyle/>
        <a:p>
          <a:endParaRPr lang="ru-RU"/>
        </a:p>
      </dgm:t>
    </dgm:pt>
    <dgm:pt modelId="{FB801634-FE6F-EA4D-B31B-D17B14003AE6}" type="pres">
      <dgm:prSet presAssocID="{8BCD9FC4-CD25-4E41-A5DA-8FF727CEE220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7F807E-8CDF-584B-A17F-A7E90BC25899}" type="pres">
      <dgm:prSet presAssocID="{8BCD9FC4-CD25-4E41-A5DA-8FF727CEE220}" presName="child4group" presStyleCnt="0"/>
      <dgm:spPr/>
    </dgm:pt>
    <dgm:pt modelId="{3F72D383-3A45-C845-B1F6-3F03EA43E1E1}" type="pres">
      <dgm:prSet presAssocID="{8BCD9FC4-CD25-4E41-A5DA-8FF727CEE220}" presName="child4" presStyleLbl="bgAcc1" presStyleIdx="3" presStyleCnt="4" custScaleX="132296" custScaleY="101762"/>
      <dgm:spPr/>
      <dgm:t>
        <a:bodyPr/>
        <a:lstStyle/>
        <a:p>
          <a:endParaRPr lang="ru-RU"/>
        </a:p>
      </dgm:t>
    </dgm:pt>
    <dgm:pt modelId="{8F9590CE-D65E-4A41-8C90-E48A50A2E7A4}" type="pres">
      <dgm:prSet presAssocID="{8BCD9FC4-CD25-4E41-A5DA-8FF727CEE220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280F6D-B8C8-8540-981F-06A6A467EBE9}" type="pres">
      <dgm:prSet presAssocID="{8BCD9FC4-CD25-4E41-A5DA-8FF727CEE220}" presName="childPlaceholder" presStyleCnt="0"/>
      <dgm:spPr/>
    </dgm:pt>
    <dgm:pt modelId="{33E0DBD2-B1C4-AD46-9DD9-74180F95B694}" type="pres">
      <dgm:prSet presAssocID="{8BCD9FC4-CD25-4E41-A5DA-8FF727CEE220}" presName="circle" presStyleCnt="0"/>
      <dgm:spPr/>
    </dgm:pt>
    <dgm:pt modelId="{1B8F5ED3-C4EA-7B47-8975-E0FB2A536917}" type="pres">
      <dgm:prSet presAssocID="{8BCD9FC4-CD25-4E41-A5DA-8FF727CEE220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2464D6-1995-3D44-B7B4-9228D8A1259F}" type="pres">
      <dgm:prSet presAssocID="{8BCD9FC4-CD25-4E41-A5DA-8FF727CEE220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F8F9C2-4B77-C241-9083-9E651A931239}" type="pres">
      <dgm:prSet presAssocID="{8BCD9FC4-CD25-4E41-A5DA-8FF727CEE220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0E3B10-73ED-7145-8307-46FC3708E4D8}" type="pres">
      <dgm:prSet presAssocID="{8BCD9FC4-CD25-4E41-A5DA-8FF727CEE220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183466-D59B-194D-9033-EADCA908CC26}" type="pres">
      <dgm:prSet presAssocID="{8BCD9FC4-CD25-4E41-A5DA-8FF727CEE220}" presName="quadrantPlaceholder" presStyleCnt="0"/>
      <dgm:spPr/>
    </dgm:pt>
    <dgm:pt modelId="{A5BE694C-EBF6-B74D-BF00-4A2DECD28C6F}" type="pres">
      <dgm:prSet presAssocID="{8BCD9FC4-CD25-4E41-A5DA-8FF727CEE220}" presName="center1" presStyleLbl="fgShp" presStyleIdx="0" presStyleCnt="2" custFlipVert="1" custFlipHor="0" custScaleX="9626" custScaleY="21016"/>
      <dgm:spPr>
        <a:solidFill>
          <a:schemeClr val="tx2">
            <a:lumMod val="20000"/>
            <a:lumOff val="80000"/>
          </a:schemeClr>
        </a:solidFill>
      </dgm:spPr>
    </dgm:pt>
    <dgm:pt modelId="{D83680F8-B522-C041-8123-8644BE4554FD}" type="pres">
      <dgm:prSet presAssocID="{8BCD9FC4-CD25-4E41-A5DA-8FF727CEE220}" presName="center2" presStyleLbl="fgShp" presStyleIdx="1" presStyleCnt="2" custFlipVert="1" custFlipHor="1" custScaleX="5644" custScaleY="37288" custLinFactNeighborX="-10130" custLinFactNeighborY="14978"/>
      <dgm:spPr>
        <a:solidFill>
          <a:schemeClr val="tx2">
            <a:lumMod val="20000"/>
            <a:lumOff val="80000"/>
          </a:schemeClr>
        </a:solidFill>
      </dgm:spPr>
    </dgm:pt>
  </dgm:ptLst>
  <dgm:cxnLst>
    <dgm:cxn modelId="{DFFA673F-C17D-4949-AE8E-0C254BB6ABE3}" srcId="{A59EA7E8-50E4-5A47-9D46-67B50CB9D207}" destId="{AE40FDB8-C344-2D44-9FB8-A5BE7230D737}" srcOrd="0" destOrd="0" parTransId="{9884DF76-C80D-5640-AAB3-D3205F1C0E77}" sibTransId="{52BE1E28-4FA5-CB47-AD04-03207DB74B43}"/>
    <dgm:cxn modelId="{BE3BAB38-5BDC-F24D-BEF8-766B6D4FE780}" srcId="{A59EA7E8-50E4-5A47-9D46-67B50CB9D207}" destId="{47E09680-7222-0A47-B9C6-0C87E999C06A}" srcOrd="1" destOrd="0" parTransId="{A72022A7-7FED-824F-A343-8A1089E54F4C}" sibTransId="{24EE31ED-FAD4-C043-93D7-447748A567C8}"/>
    <dgm:cxn modelId="{FF1A8098-AAD9-8348-AD4B-BB69D6940929}" type="presOf" srcId="{F5E64C8B-3736-5D40-977F-F19C4DA9E663}" destId="{6B31D517-9B9B-4943-B855-970AB7E33477}" srcOrd="1" destOrd="0" presId="urn:microsoft.com/office/officeart/2005/8/layout/cycle4"/>
    <dgm:cxn modelId="{D142C177-EB33-F448-8413-5CE101FA6573}" type="presOf" srcId="{F015334E-D526-6D4C-BDC6-D131F04EF7A1}" destId="{AB247DC2-C3AF-7348-B3B6-31FEACD03FEB}" srcOrd="1" destOrd="0" presId="urn:microsoft.com/office/officeart/2005/8/layout/cycle4"/>
    <dgm:cxn modelId="{B5A55083-4C93-4C2C-AB72-3BB0ECBF1B15}" srcId="{C477BE50-4242-E341-AD88-2CE79E7A6AD3}" destId="{4B7ADDB7-8805-4D4B-9E4A-7A385C527C79}" srcOrd="3" destOrd="0" parTransId="{C37804B2-7ACE-4CF2-92F1-F29015BB9D68}" sibTransId="{F0086E63-6CDC-4154-8783-6DF0A58124E8}"/>
    <dgm:cxn modelId="{56D09849-1366-1D44-8A9C-FB984646F36C}" type="presOf" srcId="{743D4572-CFF9-3F4D-B941-FF3928FE57A1}" destId="{FB801634-FE6F-EA4D-B31B-D17B14003AE6}" srcOrd="1" destOrd="1" presId="urn:microsoft.com/office/officeart/2005/8/layout/cycle4"/>
    <dgm:cxn modelId="{CBC5046E-BE12-FE42-B1F6-3ECBB5597995}" type="presOf" srcId="{AE40FDB8-C344-2D44-9FB8-A5BE7230D737}" destId="{8F9590CE-D65E-4A41-8C90-E48A50A2E7A4}" srcOrd="1" destOrd="0" presId="urn:microsoft.com/office/officeart/2005/8/layout/cycle4"/>
    <dgm:cxn modelId="{CD7B0874-BE69-1545-BC16-81D1E546E361}" type="presOf" srcId="{41C28BE0-577D-E34E-9234-8CD17BF15357}" destId="{AB247DC2-C3AF-7348-B3B6-31FEACD03FEB}" srcOrd="1" destOrd="2" presId="urn:microsoft.com/office/officeart/2005/8/layout/cycle4"/>
    <dgm:cxn modelId="{6D2920D5-888F-F24C-9327-74C6547DB5CC}" srcId="{C477BE50-4242-E341-AD88-2CE79E7A6AD3}" destId="{B6A1969B-0E0A-0C43-AE1A-5E47DA4725B3}" srcOrd="2" destOrd="0" parTransId="{1A3490E2-618C-F745-BA3B-C69073A4EA59}" sibTransId="{84C23676-976E-404C-95EB-09A73AC2ABEF}"/>
    <dgm:cxn modelId="{6A2D0384-D5D4-0E4B-84AD-5B375488EDA9}" srcId="{D4D815AE-2410-D243-8A43-4A2A632A6614}" destId="{F015334E-D526-6D4C-BDC6-D131F04EF7A1}" srcOrd="0" destOrd="0" parTransId="{96D55D84-79CA-0F47-9AE0-398A19916603}" sibTransId="{B56C90FC-4860-0949-9E90-9FB60DB19F89}"/>
    <dgm:cxn modelId="{BEEFDC2E-7C3F-C344-B0D1-4A6331E5CF16}" srcId="{A59EA7E8-50E4-5A47-9D46-67B50CB9D207}" destId="{F4C5FC6F-3399-2241-BCB6-A37A3B94252E}" srcOrd="2" destOrd="0" parTransId="{8F40DC7B-08FB-8D40-8E7B-5640AEFDCCED}" sibTransId="{775D72FB-CA07-E246-8E4F-3C042F165220}"/>
    <dgm:cxn modelId="{9F6B298D-2BCC-0048-96FE-B150FEC1C466}" type="presOf" srcId="{8BCD9FC4-CD25-4E41-A5DA-8FF727CEE220}" destId="{8E102A2F-5943-944A-966A-91B4F58EC226}" srcOrd="0" destOrd="0" presId="urn:microsoft.com/office/officeart/2005/8/layout/cycle4"/>
    <dgm:cxn modelId="{07F46359-5961-427A-9C9A-58556C8C754F}" type="presOf" srcId="{FAC38F1D-18B3-4D67-863F-6C9DF2877479}" destId="{6B31D517-9B9B-4943-B855-970AB7E33477}" srcOrd="1" destOrd="1" presId="urn:microsoft.com/office/officeart/2005/8/layout/cycle4"/>
    <dgm:cxn modelId="{B1829923-8461-C247-85A7-7348C54D3CEF}" type="presOf" srcId="{F173B643-DB71-DB4A-B006-DDFDBC3BDB75}" destId="{AB247DC2-C3AF-7348-B3B6-31FEACD03FEB}" srcOrd="1" destOrd="1" presId="urn:microsoft.com/office/officeart/2005/8/layout/cycle4"/>
    <dgm:cxn modelId="{898BEE17-C07B-DB42-8C0D-18C277B72D09}" type="presOf" srcId="{A59EA7E8-50E4-5A47-9D46-67B50CB9D207}" destId="{1C0E3B10-73ED-7145-8307-46FC3708E4D8}" srcOrd="0" destOrd="0" presId="urn:microsoft.com/office/officeart/2005/8/layout/cycle4"/>
    <dgm:cxn modelId="{6296197C-B32E-4B4F-A1E1-E7FBFF598485}" type="presOf" srcId="{54208315-5CE1-0947-8261-D9FA0B0E676D}" destId="{FB801634-FE6F-EA4D-B31B-D17B14003AE6}" srcOrd="1" destOrd="0" presId="urn:microsoft.com/office/officeart/2005/8/layout/cycle4"/>
    <dgm:cxn modelId="{C474F777-ABF1-C846-86D7-8C18C2A85363}" type="presOf" srcId="{B6A1969B-0E0A-0C43-AE1A-5E47DA4725B3}" destId="{6B31D517-9B9B-4943-B855-970AB7E33477}" srcOrd="1" destOrd="2" presId="urn:microsoft.com/office/officeart/2005/8/layout/cycle4"/>
    <dgm:cxn modelId="{2FED1482-F0EC-4249-BD3F-24321F7D3E8D}" type="presOf" srcId="{F4C5FC6F-3399-2241-BCB6-A37A3B94252E}" destId="{8F9590CE-D65E-4A41-8C90-E48A50A2E7A4}" srcOrd="1" destOrd="2" presId="urn:microsoft.com/office/officeart/2005/8/layout/cycle4"/>
    <dgm:cxn modelId="{2B65C1DA-4753-4C9A-B035-1159234A4741}" type="presOf" srcId="{FAC38F1D-18B3-4D67-863F-6C9DF2877479}" destId="{6E9583AA-7716-AF4C-8E70-DE63C2870B68}" srcOrd="0" destOrd="1" presId="urn:microsoft.com/office/officeart/2005/8/layout/cycle4"/>
    <dgm:cxn modelId="{FEE47C0C-072B-F247-8144-8F641B954CB4}" srcId="{8BCD9FC4-CD25-4E41-A5DA-8FF727CEE220}" destId="{81F38FDF-B217-CB46-B183-7054C84BDE08}" srcOrd="2" destOrd="0" parTransId="{5A66EECE-6306-524A-9355-65CD41DD3F38}" sibTransId="{FED968F1-D535-FC4D-A014-78A4A815B8B2}"/>
    <dgm:cxn modelId="{7E835A1F-54F1-2242-BDB4-5C117E57075E}" srcId="{81F38FDF-B217-CB46-B183-7054C84BDE08}" destId="{54208315-5CE1-0947-8261-D9FA0B0E676D}" srcOrd="0" destOrd="0" parTransId="{E6E44F56-ED74-754D-BE39-A1A55C4EE784}" sibTransId="{D06010CE-E62C-DE4A-8179-AB191886A487}"/>
    <dgm:cxn modelId="{0A7CEDF7-6FDB-2A4A-B19B-00836187FD14}" type="presOf" srcId="{743D4572-CFF9-3F4D-B941-FF3928FE57A1}" destId="{7D8E958C-F727-E94C-ABCA-E2E493B5920B}" srcOrd="0" destOrd="1" presId="urn:microsoft.com/office/officeart/2005/8/layout/cycle4"/>
    <dgm:cxn modelId="{6B97CECD-067A-F543-BF98-1661D05E315C}" type="presOf" srcId="{87D13993-0696-ED4D-B0FE-802519F4633D}" destId="{6E9583AA-7716-AF4C-8E70-DE63C2870B68}" srcOrd="0" destOrd="4" presId="urn:microsoft.com/office/officeart/2005/8/layout/cycle4"/>
    <dgm:cxn modelId="{1BF7A548-27FD-864C-BB84-99E1B281921C}" type="presOf" srcId="{F015334E-D526-6D4C-BDC6-D131F04EF7A1}" destId="{C95370C8-4496-E847-9248-D6FB632D17CF}" srcOrd="0" destOrd="0" presId="urn:microsoft.com/office/officeart/2005/8/layout/cycle4"/>
    <dgm:cxn modelId="{DD90C450-C450-5B4E-9361-485D1CAA029A}" srcId="{8BCD9FC4-CD25-4E41-A5DA-8FF727CEE220}" destId="{D4D815AE-2410-D243-8A43-4A2A632A6614}" srcOrd="1" destOrd="0" parTransId="{794C1B6C-54A7-6648-A5EA-8C05E4865894}" sibTransId="{4BA9F88C-0444-5849-82F6-8D2CC8A0AB79}"/>
    <dgm:cxn modelId="{A0F125E3-74FD-9E46-AA4D-E98F400E2437}" type="presOf" srcId="{47E09680-7222-0A47-B9C6-0C87E999C06A}" destId="{8F9590CE-D65E-4A41-8C90-E48A50A2E7A4}" srcOrd="1" destOrd="1" presId="urn:microsoft.com/office/officeart/2005/8/layout/cycle4"/>
    <dgm:cxn modelId="{4F661DDD-20B9-EF4E-86F1-B354EFCD51CD}" srcId="{C477BE50-4242-E341-AD88-2CE79E7A6AD3}" destId="{F5E64C8B-3736-5D40-977F-F19C4DA9E663}" srcOrd="0" destOrd="0" parTransId="{3ECDA834-425F-6C44-9B64-E4787A2A2BE9}" sibTransId="{C7EC5A2F-8205-ED45-8E0D-3CA37A2C5C71}"/>
    <dgm:cxn modelId="{F01ED8F0-CA47-0046-B156-14A429D95EA8}" srcId="{D4D815AE-2410-D243-8A43-4A2A632A6614}" destId="{41C28BE0-577D-E34E-9234-8CD17BF15357}" srcOrd="2" destOrd="0" parTransId="{304227E5-06EB-B84E-BF57-59E83B61AFC4}" sibTransId="{7C2CB8EA-2D2C-BF49-BB43-327D2E64C344}"/>
    <dgm:cxn modelId="{AEC99BD9-86DF-7041-8798-07BA26D4A11D}" type="presOf" srcId="{87D13993-0696-ED4D-B0FE-802519F4633D}" destId="{6B31D517-9B9B-4943-B855-970AB7E33477}" srcOrd="1" destOrd="4" presId="urn:microsoft.com/office/officeart/2005/8/layout/cycle4"/>
    <dgm:cxn modelId="{F1566F3C-F79F-A740-B0F5-E27C07319B9E}" type="presOf" srcId="{B6A1969B-0E0A-0C43-AE1A-5E47DA4725B3}" destId="{6E9583AA-7716-AF4C-8E70-DE63C2870B68}" srcOrd="0" destOrd="2" presId="urn:microsoft.com/office/officeart/2005/8/layout/cycle4"/>
    <dgm:cxn modelId="{27B3FD44-6BAD-9C4B-86E5-7252256F453F}" type="presOf" srcId="{C477BE50-4242-E341-AD88-2CE79E7A6AD3}" destId="{1B8F5ED3-C4EA-7B47-8975-E0FB2A536917}" srcOrd="0" destOrd="0" presId="urn:microsoft.com/office/officeart/2005/8/layout/cycle4"/>
    <dgm:cxn modelId="{BB255806-1CA9-7044-8602-CD20E0F4F378}" type="presOf" srcId="{AE40FDB8-C344-2D44-9FB8-A5BE7230D737}" destId="{3F72D383-3A45-C845-B1F6-3F03EA43E1E1}" srcOrd="0" destOrd="0" presId="urn:microsoft.com/office/officeart/2005/8/layout/cycle4"/>
    <dgm:cxn modelId="{D9317409-F9BB-8945-8C0D-39D8BF4DE03C}" type="presOf" srcId="{D4D815AE-2410-D243-8A43-4A2A632A6614}" destId="{502464D6-1995-3D44-B7B4-9228D8A1259F}" srcOrd="0" destOrd="0" presId="urn:microsoft.com/office/officeart/2005/8/layout/cycle4"/>
    <dgm:cxn modelId="{86BB6363-1055-F941-92EB-EFBBF2BC3BC1}" type="presOf" srcId="{41C28BE0-577D-E34E-9234-8CD17BF15357}" destId="{C95370C8-4496-E847-9248-D6FB632D17CF}" srcOrd="0" destOrd="2" presId="urn:microsoft.com/office/officeart/2005/8/layout/cycle4"/>
    <dgm:cxn modelId="{3B29CF20-209A-5F4E-97CD-96E0AC2ED837}" type="presOf" srcId="{47E09680-7222-0A47-B9C6-0C87E999C06A}" destId="{3F72D383-3A45-C845-B1F6-3F03EA43E1E1}" srcOrd="0" destOrd="1" presId="urn:microsoft.com/office/officeart/2005/8/layout/cycle4"/>
    <dgm:cxn modelId="{EED800E4-E45A-43A2-AA6C-1802F3582D5A}" type="presOf" srcId="{4B7ADDB7-8805-4D4B-9E4A-7A385C527C79}" destId="{6B31D517-9B9B-4943-B855-970AB7E33477}" srcOrd="1" destOrd="3" presId="urn:microsoft.com/office/officeart/2005/8/layout/cycle4"/>
    <dgm:cxn modelId="{377C2C00-C59F-6949-A35E-64F2E8FA51E8}" type="presOf" srcId="{F173B643-DB71-DB4A-B006-DDFDBC3BDB75}" destId="{C95370C8-4496-E847-9248-D6FB632D17CF}" srcOrd="0" destOrd="1" presId="urn:microsoft.com/office/officeart/2005/8/layout/cycle4"/>
    <dgm:cxn modelId="{FD686264-6B0B-4F8C-A584-F0F21403368E}" type="presOf" srcId="{4B7ADDB7-8805-4D4B-9E4A-7A385C527C79}" destId="{6E9583AA-7716-AF4C-8E70-DE63C2870B68}" srcOrd="0" destOrd="3" presId="urn:microsoft.com/office/officeart/2005/8/layout/cycle4"/>
    <dgm:cxn modelId="{8F210572-7B51-7843-BBFC-BD3E366AE1D7}" type="presOf" srcId="{81F38FDF-B217-CB46-B183-7054C84BDE08}" destId="{DEF8F9C2-4B77-C241-9083-9E651A931239}" srcOrd="0" destOrd="0" presId="urn:microsoft.com/office/officeart/2005/8/layout/cycle4"/>
    <dgm:cxn modelId="{4BF857AC-8430-F04C-BA5A-EBC26A26F117}" type="presOf" srcId="{F5E64C8B-3736-5D40-977F-F19C4DA9E663}" destId="{6E9583AA-7716-AF4C-8E70-DE63C2870B68}" srcOrd="0" destOrd="0" presId="urn:microsoft.com/office/officeart/2005/8/layout/cycle4"/>
    <dgm:cxn modelId="{EEA39A15-599D-4E20-9DD3-A7840FCA7015}" srcId="{C477BE50-4242-E341-AD88-2CE79E7A6AD3}" destId="{FAC38F1D-18B3-4D67-863F-6C9DF2877479}" srcOrd="1" destOrd="0" parTransId="{89D6BB1C-2F22-4E24-A81B-8757FCA4EA5D}" sibTransId="{B3C3E8C7-6473-4F6D-9F53-2D00E1369DA2}"/>
    <dgm:cxn modelId="{CD60D0AD-73C6-E241-B8F0-AE6CE5440C46}" type="presOf" srcId="{54208315-5CE1-0947-8261-D9FA0B0E676D}" destId="{7D8E958C-F727-E94C-ABCA-E2E493B5920B}" srcOrd="0" destOrd="0" presId="urn:microsoft.com/office/officeart/2005/8/layout/cycle4"/>
    <dgm:cxn modelId="{7F75C7C2-7494-BC42-B9B3-6ABF1570C145}" srcId="{C477BE50-4242-E341-AD88-2CE79E7A6AD3}" destId="{87D13993-0696-ED4D-B0FE-802519F4633D}" srcOrd="4" destOrd="0" parTransId="{4D259135-DD05-5344-84FE-D4280DC384A8}" sibTransId="{49996A40-9C3B-C74D-BB5C-1B3887F936A3}"/>
    <dgm:cxn modelId="{06E0DE97-CD76-6D45-A54E-FAF5F18A26D3}" srcId="{D4D815AE-2410-D243-8A43-4A2A632A6614}" destId="{F173B643-DB71-DB4A-B006-DDFDBC3BDB75}" srcOrd="1" destOrd="0" parTransId="{9E7AC025-E5D5-8B44-9AA0-71A07A8CC750}" sibTransId="{BFCD0A21-0C81-3742-9C95-A3889C963C94}"/>
    <dgm:cxn modelId="{DEAB9127-233F-8B40-A7C9-0FEB61B0650E}" srcId="{8BCD9FC4-CD25-4E41-A5DA-8FF727CEE220}" destId="{A59EA7E8-50E4-5A47-9D46-67B50CB9D207}" srcOrd="3" destOrd="0" parTransId="{E06897D4-117E-0445-BC98-FFF952A2986C}" sibTransId="{EEFBA33F-0198-9146-8266-6B3FA39EA225}"/>
    <dgm:cxn modelId="{9627E1B2-D9E2-A349-A088-3C5A56C44483}" srcId="{81F38FDF-B217-CB46-B183-7054C84BDE08}" destId="{743D4572-CFF9-3F4D-B941-FF3928FE57A1}" srcOrd="1" destOrd="0" parTransId="{2B92B842-7F91-EE46-A9E4-3E40648BCAA0}" sibTransId="{F086C8E4-D3F3-424B-80D5-4EDE82960B9F}"/>
    <dgm:cxn modelId="{098CC2E4-D7DD-9949-886B-1EA41469B77D}" srcId="{8BCD9FC4-CD25-4E41-A5DA-8FF727CEE220}" destId="{C477BE50-4242-E341-AD88-2CE79E7A6AD3}" srcOrd="0" destOrd="0" parTransId="{54427B54-030D-EF43-A890-E49EB77B8CFF}" sibTransId="{63301AE0-5661-9B4A-A5B8-F0CEBCAEB9DB}"/>
    <dgm:cxn modelId="{4E228B75-0E15-BE48-99E7-1C6EE021E55F}" type="presOf" srcId="{F4C5FC6F-3399-2241-BCB6-A37A3B94252E}" destId="{3F72D383-3A45-C845-B1F6-3F03EA43E1E1}" srcOrd="0" destOrd="2" presId="urn:microsoft.com/office/officeart/2005/8/layout/cycle4"/>
    <dgm:cxn modelId="{D5BB1FB2-E5B9-494E-AE48-661B78CD9663}" type="presParOf" srcId="{8E102A2F-5943-944A-966A-91B4F58EC226}" destId="{EFC8BA1C-6EE6-6844-83E9-A70E0262D109}" srcOrd="0" destOrd="0" presId="urn:microsoft.com/office/officeart/2005/8/layout/cycle4"/>
    <dgm:cxn modelId="{F73926C8-8DF4-A140-AFEB-F449DFDDA268}" type="presParOf" srcId="{EFC8BA1C-6EE6-6844-83E9-A70E0262D109}" destId="{B02832BE-BF31-D646-8685-8D4825A3DD96}" srcOrd="0" destOrd="0" presId="urn:microsoft.com/office/officeart/2005/8/layout/cycle4"/>
    <dgm:cxn modelId="{D3606499-77D2-F242-BCB7-EBA2D95B273A}" type="presParOf" srcId="{B02832BE-BF31-D646-8685-8D4825A3DD96}" destId="{6E9583AA-7716-AF4C-8E70-DE63C2870B68}" srcOrd="0" destOrd="0" presId="urn:microsoft.com/office/officeart/2005/8/layout/cycle4"/>
    <dgm:cxn modelId="{934ABC24-DE97-7A41-9C56-F2169F8880E2}" type="presParOf" srcId="{B02832BE-BF31-D646-8685-8D4825A3DD96}" destId="{6B31D517-9B9B-4943-B855-970AB7E33477}" srcOrd="1" destOrd="0" presId="urn:microsoft.com/office/officeart/2005/8/layout/cycle4"/>
    <dgm:cxn modelId="{12D67373-F3CF-E941-ADFB-EF03997B8962}" type="presParOf" srcId="{EFC8BA1C-6EE6-6844-83E9-A70E0262D109}" destId="{C373E345-99A7-EA47-9519-A48051723864}" srcOrd="1" destOrd="0" presId="urn:microsoft.com/office/officeart/2005/8/layout/cycle4"/>
    <dgm:cxn modelId="{4CD01216-AA5D-FF46-BA78-66A99E70C92F}" type="presParOf" srcId="{C373E345-99A7-EA47-9519-A48051723864}" destId="{C95370C8-4496-E847-9248-D6FB632D17CF}" srcOrd="0" destOrd="0" presId="urn:microsoft.com/office/officeart/2005/8/layout/cycle4"/>
    <dgm:cxn modelId="{E7425F53-2BB7-0845-8981-4C9820A0953C}" type="presParOf" srcId="{C373E345-99A7-EA47-9519-A48051723864}" destId="{AB247DC2-C3AF-7348-B3B6-31FEACD03FEB}" srcOrd="1" destOrd="0" presId="urn:microsoft.com/office/officeart/2005/8/layout/cycle4"/>
    <dgm:cxn modelId="{DFCC5157-C94A-A94E-9212-562E4EA752FA}" type="presParOf" srcId="{EFC8BA1C-6EE6-6844-83E9-A70E0262D109}" destId="{0E55EC11-48AA-804D-8F40-6B0796D9EEDC}" srcOrd="2" destOrd="0" presId="urn:microsoft.com/office/officeart/2005/8/layout/cycle4"/>
    <dgm:cxn modelId="{4EEAA645-7383-C645-A424-7F24844AACC8}" type="presParOf" srcId="{0E55EC11-48AA-804D-8F40-6B0796D9EEDC}" destId="{7D8E958C-F727-E94C-ABCA-E2E493B5920B}" srcOrd="0" destOrd="0" presId="urn:microsoft.com/office/officeart/2005/8/layout/cycle4"/>
    <dgm:cxn modelId="{32ED2281-49B7-DA40-AE31-C9D7F578961C}" type="presParOf" srcId="{0E55EC11-48AA-804D-8F40-6B0796D9EEDC}" destId="{FB801634-FE6F-EA4D-B31B-D17B14003AE6}" srcOrd="1" destOrd="0" presId="urn:microsoft.com/office/officeart/2005/8/layout/cycle4"/>
    <dgm:cxn modelId="{DAC4B3BC-82B6-874C-AAB6-50DCDDD65122}" type="presParOf" srcId="{EFC8BA1C-6EE6-6844-83E9-A70E0262D109}" destId="{A97F807E-8CDF-584B-A17F-A7E90BC25899}" srcOrd="3" destOrd="0" presId="urn:microsoft.com/office/officeart/2005/8/layout/cycle4"/>
    <dgm:cxn modelId="{7496C789-0B1C-B04F-9DA8-E6E4C9189DF3}" type="presParOf" srcId="{A97F807E-8CDF-584B-A17F-A7E90BC25899}" destId="{3F72D383-3A45-C845-B1F6-3F03EA43E1E1}" srcOrd="0" destOrd="0" presId="urn:microsoft.com/office/officeart/2005/8/layout/cycle4"/>
    <dgm:cxn modelId="{5A490597-8864-254C-AE90-F56881A1D9DA}" type="presParOf" srcId="{A97F807E-8CDF-584B-A17F-A7E90BC25899}" destId="{8F9590CE-D65E-4A41-8C90-E48A50A2E7A4}" srcOrd="1" destOrd="0" presId="urn:microsoft.com/office/officeart/2005/8/layout/cycle4"/>
    <dgm:cxn modelId="{45FA68CC-35FE-2E40-9ECB-CC9F4535F251}" type="presParOf" srcId="{EFC8BA1C-6EE6-6844-83E9-A70E0262D109}" destId="{BC280F6D-B8C8-8540-981F-06A6A467EBE9}" srcOrd="4" destOrd="0" presId="urn:microsoft.com/office/officeart/2005/8/layout/cycle4"/>
    <dgm:cxn modelId="{33DA0C6D-D58B-C64E-8979-49E05DCA98BD}" type="presParOf" srcId="{8E102A2F-5943-944A-966A-91B4F58EC226}" destId="{33E0DBD2-B1C4-AD46-9DD9-74180F95B694}" srcOrd="1" destOrd="0" presId="urn:microsoft.com/office/officeart/2005/8/layout/cycle4"/>
    <dgm:cxn modelId="{215B8A56-3FCB-0244-85C4-D1ECB357D67F}" type="presParOf" srcId="{33E0DBD2-B1C4-AD46-9DD9-74180F95B694}" destId="{1B8F5ED3-C4EA-7B47-8975-E0FB2A536917}" srcOrd="0" destOrd="0" presId="urn:microsoft.com/office/officeart/2005/8/layout/cycle4"/>
    <dgm:cxn modelId="{08B6321D-C31B-CF47-854D-4AA18DC2A9EA}" type="presParOf" srcId="{33E0DBD2-B1C4-AD46-9DD9-74180F95B694}" destId="{502464D6-1995-3D44-B7B4-9228D8A1259F}" srcOrd="1" destOrd="0" presId="urn:microsoft.com/office/officeart/2005/8/layout/cycle4"/>
    <dgm:cxn modelId="{C80C2F15-3772-AE40-90AB-7BF3595BAF31}" type="presParOf" srcId="{33E0DBD2-B1C4-AD46-9DD9-74180F95B694}" destId="{DEF8F9C2-4B77-C241-9083-9E651A931239}" srcOrd="2" destOrd="0" presId="urn:microsoft.com/office/officeart/2005/8/layout/cycle4"/>
    <dgm:cxn modelId="{F20418CF-A876-324C-A078-25DF6837D03A}" type="presParOf" srcId="{33E0DBD2-B1C4-AD46-9DD9-74180F95B694}" destId="{1C0E3B10-73ED-7145-8307-46FC3708E4D8}" srcOrd="3" destOrd="0" presId="urn:microsoft.com/office/officeart/2005/8/layout/cycle4"/>
    <dgm:cxn modelId="{9439AF69-089B-D746-A48F-8275BCB97F81}" type="presParOf" srcId="{33E0DBD2-B1C4-AD46-9DD9-74180F95B694}" destId="{8E183466-D59B-194D-9033-EADCA908CC26}" srcOrd="4" destOrd="0" presId="urn:microsoft.com/office/officeart/2005/8/layout/cycle4"/>
    <dgm:cxn modelId="{0DD2A152-8922-894C-8E2D-95B2F2DD2BF0}" type="presParOf" srcId="{8E102A2F-5943-944A-966A-91B4F58EC226}" destId="{A5BE694C-EBF6-B74D-BF00-4A2DECD28C6F}" srcOrd="2" destOrd="0" presId="urn:microsoft.com/office/officeart/2005/8/layout/cycle4"/>
    <dgm:cxn modelId="{C6F25181-B507-404F-87A5-D4707A1C6C93}" type="presParOf" srcId="{8E102A2F-5943-944A-966A-91B4F58EC226}" destId="{D83680F8-B522-C041-8123-8644BE4554FD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BCD9FC4-CD25-4E41-A5DA-8FF727CEE220}" type="doc">
      <dgm:prSet loTypeId="urn:microsoft.com/office/officeart/2005/8/layout/cycle4" loCatId="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477BE50-4242-E341-AD88-2CE79E7A6AD3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800" b="1" u="none" dirty="0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Аморальный образ жизни</a:t>
          </a:r>
          <a:endParaRPr lang="ru-RU" sz="1800" b="1" u="none" dirty="0">
            <a:solidFill>
              <a:schemeClr val="bg1"/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54427B54-030D-EF43-A890-E49EB77B8CFF}" type="parTrans" cxnId="{098CC2E4-D7DD-9949-886B-1EA41469B77D}">
      <dgm:prSet/>
      <dgm:spPr/>
      <dgm:t>
        <a:bodyPr/>
        <a:lstStyle/>
        <a:p>
          <a:endParaRPr lang="ru-RU"/>
        </a:p>
      </dgm:t>
    </dgm:pt>
    <dgm:pt modelId="{63301AE0-5661-9B4A-A5B8-F0CEBCAEB9DB}" type="sibTrans" cxnId="{098CC2E4-D7DD-9949-886B-1EA41469B77D}">
      <dgm:prSet/>
      <dgm:spPr/>
      <dgm:t>
        <a:bodyPr/>
        <a:lstStyle/>
        <a:p>
          <a:endParaRPr lang="ru-RU"/>
        </a:p>
      </dgm:t>
    </dgm:pt>
    <dgm:pt modelId="{D4D815AE-2410-D243-8A43-4A2A632A6614}">
      <dgm:prSet phldrT="[Текст]" custT="1"/>
      <dgm:spPr/>
      <dgm:t>
        <a:bodyPr/>
        <a:lstStyle/>
        <a:p>
          <a:r>
            <a:rPr lang="ru-RU" sz="1800" b="1" u="none" dirty="0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Бездушие, черствость души</a:t>
          </a:r>
          <a:endParaRPr lang="ru-RU" sz="1800" b="1" u="none" dirty="0">
            <a:solidFill>
              <a:schemeClr val="bg1"/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794C1B6C-54A7-6648-A5EA-8C05E4865894}" type="parTrans" cxnId="{DD90C450-C450-5B4E-9361-485D1CAA029A}">
      <dgm:prSet/>
      <dgm:spPr/>
      <dgm:t>
        <a:bodyPr/>
        <a:lstStyle/>
        <a:p>
          <a:endParaRPr lang="ru-RU"/>
        </a:p>
      </dgm:t>
    </dgm:pt>
    <dgm:pt modelId="{4BA9F88C-0444-5849-82F6-8D2CC8A0AB79}" type="sibTrans" cxnId="{DD90C450-C450-5B4E-9361-485D1CAA029A}">
      <dgm:prSet/>
      <dgm:spPr/>
      <dgm:t>
        <a:bodyPr/>
        <a:lstStyle/>
        <a:p>
          <a:endParaRPr lang="ru-RU"/>
        </a:p>
      </dgm:t>
    </dgm:pt>
    <dgm:pt modelId="{F015334E-D526-6D4C-BDC6-D131F04EF7A1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pPr marL="285750" marR="0" lvl="1" indent="-285750" algn="l" defTabSz="1866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endParaRPr lang="ru-RU" sz="18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96D55D84-79CA-0F47-9AE0-398A19916603}" type="parTrans" cxnId="{6A2D0384-D5D4-0E4B-84AD-5B375488EDA9}">
      <dgm:prSet/>
      <dgm:spPr/>
      <dgm:t>
        <a:bodyPr/>
        <a:lstStyle/>
        <a:p>
          <a:endParaRPr lang="ru-RU"/>
        </a:p>
      </dgm:t>
    </dgm:pt>
    <dgm:pt modelId="{B56C90FC-4860-0949-9E90-9FB60DB19F89}" type="sibTrans" cxnId="{6A2D0384-D5D4-0E4B-84AD-5B375488EDA9}">
      <dgm:prSet/>
      <dgm:spPr/>
      <dgm:t>
        <a:bodyPr/>
        <a:lstStyle/>
        <a:p>
          <a:endParaRPr lang="ru-RU"/>
        </a:p>
      </dgm:t>
    </dgm:pt>
    <dgm:pt modelId="{81F38FDF-B217-CB46-B183-7054C84BDE08}">
      <dgm:prSet phldrT="[Текст]" custT="1"/>
      <dgm:spPr/>
      <dgm:t>
        <a:bodyPr/>
        <a:lstStyle/>
        <a:p>
          <a:r>
            <a:rPr lang="ru-RU" sz="1800" b="1" u="none" dirty="0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Предатель-</a:t>
          </a:r>
          <a:r>
            <a:rPr lang="ru-RU" sz="1800" b="1" u="none" dirty="0" err="1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ство</a:t>
          </a:r>
          <a:endParaRPr lang="ru-RU" sz="1800" b="1" u="none" dirty="0">
            <a:solidFill>
              <a:schemeClr val="bg1"/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5A66EECE-6306-524A-9355-65CD41DD3F38}" type="parTrans" cxnId="{FEE47C0C-072B-F247-8144-8F641B954CB4}">
      <dgm:prSet/>
      <dgm:spPr/>
      <dgm:t>
        <a:bodyPr/>
        <a:lstStyle/>
        <a:p>
          <a:endParaRPr lang="ru-RU"/>
        </a:p>
      </dgm:t>
    </dgm:pt>
    <dgm:pt modelId="{FED968F1-D535-FC4D-A014-78A4A815B8B2}" type="sibTrans" cxnId="{FEE47C0C-072B-F247-8144-8F641B954CB4}">
      <dgm:prSet/>
      <dgm:spPr/>
      <dgm:t>
        <a:bodyPr/>
        <a:lstStyle/>
        <a:p>
          <a:endParaRPr lang="ru-RU"/>
        </a:p>
      </dgm:t>
    </dgm:pt>
    <dgm:pt modelId="{54208315-5CE1-0947-8261-D9FA0B0E676D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pPr marL="171450" lvl="1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18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E6E44F56-ED74-754D-BE39-A1A55C4EE784}" type="parTrans" cxnId="{7E835A1F-54F1-2242-BDB4-5C117E57075E}">
      <dgm:prSet/>
      <dgm:spPr/>
      <dgm:t>
        <a:bodyPr/>
        <a:lstStyle/>
        <a:p>
          <a:endParaRPr lang="ru-RU"/>
        </a:p>
      </dgm:t>
    </dgm:pt>
    <dgm:pt modelId="{D06010CE-E62C-DE4A-8179-AB191886A487}" type="sibTrans" cxnId="{7E835A1F-54F1-2242-BDB4-5C117E57075E}">
      <dgm:prSet/>
      <dgm:spPr/>
      <dgm:t>
        <a:bodyPr/>
        <a:lstStyle/>
        <a:p>
          <a:endParaRPr lang="ru-RU"/>
        </a:p>
      </dgm:t>
    </dgm:pt>
    <dgm:pt modelId="{A59EA7E8-50E4-5A47-9D46-67B50CB9D207}">
      <dgm:prSet phldrT="[Текст]" custT="1"/>
      <dgm:spPr/>
      <dgm:t>
        <a:bodyPr/>
        <a:lstStyle/>
        <a:p>
          <a:r>
            <a:rPr lang="ru-RU" sz="1800" b="1" u="none" dirty="0" err="1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Безделие</a:t>
          </a:r>
          <a:r>
            <a:rPr lang="ru-RU" sz="1800" b="1" u="none" dirty="0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, равнодушие к жизни</a:t>
          </a:r>
          <a:endParaRPr lang="ru-RU" sz="1800" b="1" u="none" dirty="0">
            <a:solidFill>
              <a:schemeClr val="bg1"/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E06897D4-117E-0445-BC98-FFF952A2986C}" type="parTrans" cxnId="{DEAB9127-233F-8B40-A7C9-0FEB61B0650E}">
      <dgm:prSet/>
      <dgm:spPr/>
      <dgm:t>
        <a:bodyPr/>
        <a:lstStyle/>
        <a:p>
          <a:endParaRPr lang="ru-RU"/>
        </a:p>
      </dgm:t>
    </dgm:pt>
    <dgm:pt modelId="{EEFBA33F-0198-9146-8266-6B3FA39EA225}" type="sibTrans" cxnId="{DEAB9127-233F-8B40-A7C9-0FEB61B0650E}">
      <dgm:prSet/>
      <dgm:spPr/>
      <dgm:t>
        <a:bodyPr/>
        <a:lstStyle/>
        <a:p>
          <a:endParaRPr lang="ru-RU"/>
        </a:p>
      </dgm:t>
    </dgm:pt>
    <dgm:pt modelId="{B6A1969B-0E0A-0C43-AE1A-5E47DA4725B3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pPr marL="285750" marR="0" lvl="1" indent="-285750" algn="l" defTabSz="13335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ru-RU" sz="180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Л. Толстой.</a:t>
          </a:r>
          <a:r>
            <a:rPr lang="ru-RU" sz="1800" baseline="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 «Война и мир».</a:t>
          </a:r>
          <a:endParaRPr lang="ru-RU" sz="18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1A3490E2-618C-F745-BA3B-C69073A4EA59}" type="parTrans" cxnId="{6D2920D5-888F-F24C-9327-74C6547DB5CC}">
      <dgm:prSet/>
      <dgm:spPr/>
      <dgm:t>
        <a:bodyPr/>
        <a:lstStyle/>
        <a:p>
          <a:endParaRPr lang="ru-RU"/>
        </a:p>
      </dgm:t>
    </dgm:pt>
    <dgm:pt modelId="{84C23676-976E-404C-95EB-09A73AC2ABEF}" type="sibTrans" cxnId="{6D2920D5-888F-F24C-9327-74C6547DB5CC}">
      <dgm:prSet/>
      <dgm:spPr/>
      <dgm:t>
        <a:bodyPr/>
        <a:lstStyle/>
        <a:p>
          <a:endParaRPr lang="ru-RU"/>
        </a:p>
      </dgm:t>
    </dgm:pt>
    <dgm:pt modelId="{AE40FDB8-C344-2D44-9FB8-A5BE7230D737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endParaRPr lang="ru-RU" sz="1800" dirty="0">
            <a:latin typeface="Arial Narrow" charset="0"/>
            <a:ea typeface="Arial Narrow" charset="0"/>
            <a:cs typeface="Arial Narrow" charset="0"/>
          </a:endParaRPr>
        </a:p>
      </dgm:t>
    </dgm:pt>
    <dgm:pt modelId="{52BE1E28-4FA5-CB47-AD04-03207DB74B43}" type="sibTrans" cxnId="{DFFA673F-C17D-4949-AE8E-0C254BB6ABE3}">
      <dgm:prSet/>
      <dgm:spPr/>
      <dgm:t>
        <a:bodyPr/>
        <a:lstStyle/>
        <a:p>
          <a:endParaRPr lang="ru-RU"/>
        </a:p>
      </dgm:t>
    </dgm:pt>
    <dgm:pt modelId="{9884DF76-C80D-5640-AAB3-D3205F1C0E77}" type="parTrans" cxnId="{DFFA673F-C17D-4949-AE8E-0C254BB6ABE3}">
      <dgm:prSet/>
      <dgm:spPr/>
      <dgm:t>
        <a:bodyPr/>
        <a:lstStyle/>
        <a:p>
          <a:endParaRPr lang="ru-RU"/>
        </a:p>
      </dgm:t>
    </dgm:pt>
    <dgm:pt modelId="{47E09680-7222-0A47-B9C6-0C87E999C06A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endParaRPr lang="ru-RU" sz="1800" dirty="0">
            <a:latin typeface="Arial Narrow" charset="0"/>
            <a:ea typeface="Arial Narrow" charset="0"/>
            <a:cs typeface="Arial Narrow" charset="0"/>
          </a:endParaRPr>
        </a:p>
      </dgm:t>
    </dgm:pt>
    <dgm:pt modelId="{A72022A7-7FED-824F-A343-8A1089E54F4C}" type="parTrans" cxnId="{BE3BAB38-5BDC-F24D-BEF8-766B6D4FE780}">
      <dgm:prSet/>
      <dgm:spPr/>
      <dgm:t>
        <a:bodyPr/>
        <a:lstStyle/>
        <a:p>
          <a:endParaRPr lang="ru-RU"/>
        </a:p>
      </dgm:t>
    </dgm:pt>
    <dgm:pt modelId="{24EE31ED-FAD4-C043-93D7-447748A567C8}" type="sibTrans" cxnId="{BE3BAB38-5BDC-F24D-BEF8-766B6D4FE780}">
      <dgm:prSet/>
      <dgm:spPr/>
      <dgm:t>
        <a:bodyPr/>
        <a:lstStyle/>
        <a:p>
          <a:endParaRPr lang="ru-RU"/>
        </a:p>
      </dgm:t>
    </dgm:pt>
    <dgm:pt modelId="{F4C5FC6F-3399-2241-BCB6-A37A3B94252E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endParaRPr lang="ru-RU" sz="1800" dirty="0">
            <a:latin typeface="Arial Narrow" charset="0"/>
            <a:ea typeface="Arial Narrow" charset="0"/>
            <a:cs typeface="Arial Narrow" charset="0"/>
          </a:endParaRPr>
        </a:p>
      </dgm:t>
    </dgm:pt>
    <dgm:pt modelId="{8F40DC7B-08FB-8D40-8E7B-5640AEFDCCED}" type="parTrans" cxnId="{BEEFDC2E-7C3F-C344-B0D1-4A6331E5CF16}">
      <dgm:prSet/>
      <dgm:spPr/>
      <dgm:t>
        <a:bodyPr/>
        <a:lstStyle/>
        <a:p>
          <a:endParaRPr lang="ru-RU"/>
        </a:p>
      </dgm:t>
    </dgm:pt>
    <dgm:pt modelId="{775D72FB-CA07-E246-8E4F-3C042F165220}" type="sibTrans" cxnId="{BEEFDC2E-7C3F-C344-B0D1-4A6331E5CF16}">
      <dgm:prSet/>
      <dgm:spPr/>
      <dgm:t>
        <a:bodyPr/>
        <a:lstStyle/>
        <a:p>
          <a:endParaRPr lang="ru-RU"/>
        </a:p>
      </dgm:t>
    </dgm:pt>
    <dgm:pt modelId="{41C28BE0-577D-E34E-9234-8CD17BF15357}">
      <dgm:prSet phldrT="[Текст]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pPr marL="285750" marR="0" lvl="1" indent="-285750" algn="l" defTabSz="1866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endParaRPr lang="ru-RU" sz="1300" dirty="0"/>
        </a:p>
      </dgm:t>
    </dgm:pt>
    <dgm:pt modelId="{304227E5-06EB-B84E-BF57-59E83B61AFC4}" type="parTrans" cxnId="{F01ED8F0-CA47-0046-B156-14A429D95EA8}">
      <dgm:prSet/>
      <dgm:spPr/>
      <dgm:t>
        <a:bodyPr/>
        <a:lstStyle/>
        <a:p>
          <a:endParaRPr lang="ru-RU"/>
        </a:p>
      </dgm:t>
    </dgm:pt>
    <dgm:pt modelId="{7C2CB8EA-2D2C-BF49-BB43-327D2E64C344}" type="sibTrans" cxnId="{F01ED8F0-CA47-0046-B156-14A429D95EA8}">
      <dgm:prSet/>
      <dgm:spPr/>
      <dgm:t>
        <a:bodyPr/>
        <a:lstStyle/>
        <a:p>
          <a:endParaRPr lang="ru-RU"/>
        </a:p>
      </dgm:t>
    </dgm:pt>
    <dgm:pt modelId="{F173B643-DB71-DB4A-B006-DDFDBC3BDB75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pPr marL="285750" marR="0" lvl="1" indent="-285750" algn="l" defTabSz="1866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endParaRPr lang="ru-RU" sz="18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9E7AC025-E5D5-8B44-9AA0-71A07A8CC750}" type="parTrans" cxnId="{06E0DE97-CD76-6D45-A54E-FAF5F18A26D3}">
      <dgm:prSet/>
      <dgm:spPr/>
      <dgm:t>
        <a:bodyPr/>
        <a:lstStyle/>
        <a:p>
          <a:endParaRPr lang="ru-RU"/>
        </a:p>
      </dgm:t>
    </dgm:pt>
    <dgm:pt modelId="{BFCD0A21-0C81-3742-9C95-A3889C963C94}" type="sibTrans" cxnId="{06E0DE97-CD76-6D45-A54E-FAF5F18A26D3}">
      <dgm:prSet/>
      <dgm:spPr/>
      <dgm:t>
        <a:bodyPr/>
        <a:lstStyle/>
        <a:p>
          <a:endParaRPr lang="ru-RU"/>
        </a:p>
      </dgm:t>
    </dgm:pt>
    <dgm:pt modelId="{743D4572-CFF9-3F4D-B941-FF3928FE57A1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pPr marL="171450" marR="0" lvl="1" indent="-171450" algn="l" defTabSz="8001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endParaRPr lang="ru-RU" sz="18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2B92B842-7F91-EE46-A9E4-3E40648BCAA0}" type="parTrans" cxnId="{9627E1B2-D9E2-A349-A088-3C5A56C44483}">
      <dgm:prSet/>
      <dgm:spPr/>
      <dgm:t>
        <a:bodyPr/>
        <a:lstStyle/>
        <a:p>
          <a:endParaRPr lang="ru-RU"/>
        </a:p>
      </dgm:t>
    </dgm:pt>
    <dgm:pt modelId="{F086C8E4-D3F3-424B-80D5-4EDE82960B9F}" type="sibTrans" cxnId="{9627E1B2-D9E2-A349-A088-3C5A56C44483}">
      <dgm:prSet/>
      <dgm:spPr/>
      <dgm:t>
        <a:bodyPr/>
        <a:lstStyle/>
        <a:p>
          <a:endParaRPr lang="ru-RU"/>
        </a:p>
      </dgm:t>
    </dgm:pt>
    <dgm:pt modelId="{46C3A248-EBA6-3349-8821-47F94C714E9F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pPr marL="285750" marR="0" lvl="1" indent="-285750" algn="l" defTabSz="1866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endParaRPr lang="ru-RU" sz="18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E0D5CDA9-2326-B847-B89D-A8B5C0F5E411}" type="parTrans" cxnId="{CC47A17D-60BE-CF4D-AC11-60B392570941}">
      <dgm:prSet/>
      <dgm:spPr/>
      <dgm:t>
        <a:bodyPr/>
        <a:lstStyle/>
        <a:p>
          <a:endParaRPr lang="ru-RU"/>
        </a:p>
      </dgm:t>
    </dgm:pt>
    <dgm:pt modelId="{50CD35E6-6C2E-4E4E-B193-523A54B1520D}" type="sibTrans" cxnId="{CC47A17D-60BE-CF4D-AC11-60B392570941}">
      <dgm:prSet/>
      <dgm:spPr/>
      <dgm:t>
        <a:bodyPr/>
        <a:lstStyle/>
        <a:p>
          <a:endParaRPr lang="ru-RU"/>
        </a:p>
      </dgm:t>
    </dgm:pt>
    <dgm:pt modelId="{DB7081B6-2E4D-47A0-8685-AB2F93EBBF23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pPr marL="285750" marR="0" lvl="1" indent="-285750" algn="l" defTabSz="13335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ru-RU" sz="180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М. Горький. «На дне».</a:t>
          </a:r>
          <a:endParaRPr lang="ru-RU" sz="18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5C1E072B-6541-4CD7-9DCA-846A7864A0D4}" type="parTrans" cxnId="{527C799D-D4A8-402F-9A5F-3A675B84C6D9}">
      <dgm:prSet/>
      <dgm:spPr/>
      <dgm:t>
        <a:bodyPr/>
        <a:lstStyle/>
        <a:p>
          <a:endParaRPr lang="ru-RU"/>
        </a:p>
      </dgm:t>
    </dgm:pt>
    <dgm:pt modelId="{8FE8A5E9-9F90-4BF5-8579-5D876781E62A}" type="sibTrans" cxnId="{527C799D-D4A8-402F-9A5F-3A675B84C6D9}">
      <dgm:prSet/>
      <dgm:spPr/>
      <dgm:t>
        <a:bodyPr/>
        <a:lstStyle/>
        <a:p>
          <a:endParaRPr lang="ru-RU"/>
        </a:p>
      </dgm:t>
    </dgm:pt>
    <dgm:pt modelId="{09570301-ECE9-4C2F-BD30-49FA600EBCE3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pPr marL="285750" marR="0" lvl="1" indent="-285750" algn="l" defTabSz="13335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endParaRPr lang="ru-RU" sz="1800" dirty="0">
            <a:latin typeface="Arial Narrow" charset="0"/>
            <a:ea typeface="Arial Narrow" charset="0"/>
            <a:cs typeface="Arial Narrow" charset="0"/>
          </a:endParaRPr>
        </a:p>
      </dgm:t>
    </dgm:pt>
    <dgm:pt modelId="{4605EDCF-BAE8-4382-BBDB-BF5CD647F8F4}" type="parTrans" cxnId="{07BE0411-8A1D-4EED-8C46-0F2E9D48F095}">
      <dgm:prSet/>
      <dgm:spPr/>
      <dgm:t>
        <a:bodyPr/>
        <a:lstStyle/>
        <a:p>
          <a:endParaRPr lang="ru-RU"/>
        </a:p>
      </dgm:t>
    </dgm:pt>
    <dgm:pt modelId="{FDEF774D-7889-4499-99E4-122E2F465ABC}" type="sibTrans" cxnId="{07BE0411-8A1D-4EED-8C46-0F2E9D48F095}">
      <dgm:prSet/>
      <dgm:spPr/>
      <dgm:t>
        <a:bodyPr/>
        <a:lstStyle/>
        <a:p>
          <a:endParaRPr lang="ru-RU"/>
        </a:p>
      </dgm:t>
    </dgm:pt>
    <dgm:pt modelId="{8E102A2F-5943-944A-966A-91B4F58EC226}" type="pres">
      <dgm:prSet presAssocID="{8BCD9FC4-CD25-4E41-A5DA-8FF727CEE220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FC8BA1C-6EE6-6844-83E9-A70E0262D109}" type="pres">
      <dgm:prSet presAssocID="{8BCD9FC4-CD25-4E41-A5DA-8FF727CEE220}" presName="children" presStyleCnt="0"/>
      <dgm:spPr/>
    </dgm:pt>
    <dgm:pt modelId="{B02832BE-BF31-D646-8685-8D4825A3DD96}" type="pres">
      <dgm:prSet presAssocID="{8BCD9FC4-CD25-4E41-A5DA-8FF727CEE220}" presName="child1group" presStyleCnt="0"/>
      <dgm:spPr/>
    </dgm:pt>
    <dgm:pt modelId="{6E9583AA-7716-AF4C-8E70-DE63C2870B68}" type="pres">
      <dgm:prSet presAssocID="{8BCD9FC4-CD25-4E41-A5DA-8FF727CEE220}" presName="child1" presStyleLbl="bgAcc1" presStyleIdx="0" presStyleCnt="4" custScaleX="136245" custScaleY="99817"/>
      <dgm:spPr/>
      <dgm:t>
        <a:bodyPr/>
        <a:lstStyle/>
        <a:p>
          <a:endParaRPr lang="ru-RU"/>
        </a:p>
      </dgm:t>
    </dgm:pt>
    <dgm:pt modelId="{6B31D517-9B9B-4943-B855-970AB7E33477}" type="pres">
      <dgm:prSet presAssocID="{8BCD9FC4-CD25-4E41-A5DA-8FF727CEE220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73E345-99A7-EA47-9519-A48051723864}" type="pres">
      <dgm:prSet presAssocID="{8BCD9FC4-CD25-4E41-A5DA-8FF727CEE220}" presName="child2group" presStyleCnt="0"/>
      <dgm:spPr/>
    </dgm:pt>
    <dgm:pt modelId="{C95370C8-4496-E847-9248-D6FB632D17CF}" type="pres">
      <dgm:prSet presAssocID="{8BCD9FC4-CD25-4E41-A5DA-8FF727CEE220}" presName="child2" presStyleLbl="bgAcc1" presStyleIdx="1" presStyleCnt="4" custScaleX="134144" custScaleY="103133"/>
      <dgm:spPr/>
      <dgm:t>
        <a:bodyPr/>
        <a:lstStyle/>
        <a:p>
          <a:endParaRPr lang="ru-RU"/>
        </a:p>
      </dgm:t>
    </dgm:pt>
    <dgm:pt modelId="{AB247DC2-C3AF-7348-B3B6-31FEACD03FEB}" type="pres">
      <dgm:prSet presAssocID="{8BCD9FC4-CD25-4E41-A5DA-8FF727CEE220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55EC11-48AA-804D-8F40-6B0796D9EEDC}" type="pres">
      <dgm:prSet presAssocID="{8BCD9FC4-CD25-4E41-A5DA-8FF727CEE220}" presName="child3group" presStyleCnt="0"/>
      <dgm:spPr/>
    </dgm:pt>
    <dgm:pt modelId="{7D8E958C-F727-E94C-ABCA-E2E493B5920B}" type="pres">
      <dgm:prSet presAssocID="{8BCD9FC4-CD25-4E41-A5DA-8FF727CEE220}" presName="child3" presStyleLbl="bgAcc1" presStyleIdx="2" presStyleCnt="4" custScaleX="131869" custScaleY="101353" custLinFactNeighborX="439"/>
      <dgm:spPr/>
      <dgm:t>
        <a:bodyPr/>
        <a:lstStyle/>
        <a:p>
          <a:endParaRPr lang="ru-RU"/>
        </a:p>
      </dgm:t>
    </dgm:pt>
    <dgm:pt modelId="{FB801634-FE6F-EA4D-B31B-D17B14003AE6}" type="pres">
      <dgm:prSet presAssocID="{8BCD9FC4-CD25-4E41-A5DA-8FF727CEE220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7F807E-8CDF-584B-A17F-A7E90BC25899}" type="pres">
      <dgm:prSet presAssocID="{8BCD9FC4-CD25-4E41-A5DA-8FF727CEE220}" presName="child4group" presStyleCnt="0"/>
      <dgm:spPr/>
    </dgm:pt>
    <dgm:pt modelId="{3F72D383-3A45-C845-B1F6-3F03EA43E1E1}" type="pres">
      <dgm:prSet presAssocID="{8BCD9FC4-CD25-4E41-A5DA-8FF727CEE220}" presName="child4" presStyleLbl="bgAcc1" presStyleIdx="3" presStyleCnt="4" custScaleX="132296" custScaleY="101762"/>
      <dgm:spPr/>
      <dgm:t>
        <a:bodyPr/>
        <a:lstStyle/>
        <a:p>
          <a:endParaRPr lang="ru-RU"/>
        </a:p>
      </dgm:t>
    </dgm:pt>
    <dgm:pt modelId="{8F9590CE-D65E-4A41-8C90-E48A50A2E7A4}" type="pres">
      <dgm:prSet presAssocID="{8BCD9FC4-CD25-4E41-A5DA-8FF727CEE220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280F6D-B8C8-8540-981F-06A6A467EBE9}" type="pres">
      <dgm:prSet presAssocID="{8BCD9FC4-CD25-4E41-A5DA-8FF727CEE220}" presName="childPlaceholder" presStyleCnt="0"/>
      <dgm:spPr/>
    </dgm:pt>
    <dgm:pt modelId="{33E0DBD2-B1C4-AD46-9DD9-74180F95B694}" type="pres">
      <dgm:prSet presAssocID="{8BCD9FC4-CD25-4E41-A5DA-8FF727CEE220}" presName="circle" presStyleCnt="0"/>
      <dgm:spPr/>
    </dgm:pt>
    <dgm:pt modelId="{1B8F5ED3-C4EA-7B47-8975-E0FB2A536917}" type="pres">
      <dgm:prSet presAssocID="{8BCD9FC4-CD25-4E41-A5DA-8FF727CEE220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2464D6-1995-3D44-B7B4-9228D8A1259F}" type="pres">
      <dgm:prSet presAssocID="{8BCD9FC4-CD25-4E41-A5DA-8FF727CEE220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F8F9C2-4B77-C241-9083-9E651A931239}" type="pres">
      <dgm:prSet presAssocID="{8BCD9FC4-CD25-4E41-A5DA-8FF727CEE220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0E3B10-73ED-7145-8307-46FC3708E4D8}" type="pres">
      <dgm:prSet presAssocID="{8BCD9FC4-CD25-4E41-A5DA-8FF727CEE220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183466-D59B-194D-9033-EADCA908CC26}" type="pres">
      <dgm:prSet presAssocID="{8BCD9FC4-CD25-4E41-A5DA-8FF727CEE220}" presName="quadrantPlaceholder" presStyleCnt="0"/>
      <dgm:spPr/>
    </dgm:pt>
    <dgm:pt modelId="{A5BE694C-EBF6-B74D-BF00-4A2DECD28C6F}" type="pres">
      <dgm:prSet presAssocID="{8BCD9FC4-CD25-4E41-A5DA-8FF727CEE220}" presName="center1" presStyleLbl="fgShp" presStyleIdx="0" presStyleCnt="2" custFlipVert="1" custFlipHor="0" custScaleX="9626" custScaleY="21016"/>
      <dgm:spPr>
        <a:solidFill>
          <a:schemeClr val="tx2">
            <a:lumMod val="20000"/>
            <a:lumOff val="80000"/>
          </a:schemeClr>
        </a:solidFill>
      </dgm:spPr>
    </dgm:pt>
    <dgm:pt modelId="{D83680F8-B522-C041-8123-8644BE4554FD}" type="pres">
      <dgm:prSet presAssocID="{8BCD9FC4-CD25-4E41-A5DA-8FF727CEE220}" presName="center2" presStyleLbl="fgShp" presStyleIdx="1" presStyleCnt="2" custFlipVert="1" custFlipHor="1" custScaleX="5644" custScaleY="37288" custLinFactNeighborX="-10130" custLinFactNeighborY="14978"/>
      <dgm:spPr>
        <a:solidFill>
          <a:schemeClr val="tx2">
            <a:lumMod val="20000"/>
            <a:lumOff val="80000"/>
          </a:schemeClr>
        </a:solidFill>
      </dgm:spPr>
    </dgm:pt>
  </dgm:ptLst>
  <dgm:cxnLst>
    <dgm:cxn modelId="{098CC2E4-D7DD-9949-886B-1EA41469B77D}" srcId="{8BCD9FC4-CD25-4E41-A5DA-8FF727CEE220}" destId="{C477BE50-4242-E341-AD88-2CE79E7A6AD3}" srcOrd="0" destOrd="0" parTransId="{54427B54-030D-EF43-A890-E49EB77B8CFF}" sibTransId="{63301AE0-5661-9B4A-A5B8-F0CEBCAEB9DB}"/>
    <dgm:cxn modelId="{E47215AD-A1E1-4940-B5F6-FB80554FBA36}" type="presOf" srcId="{DB7081B6-2E4D-47A0-8685-AB2F93EBBF23}" destId="{6E9583AA-7716-AF4C-8E70-DE63C2870B68}" srcOrd="0" destOrd="1" presId="urn:microsoft.com/office/officeart/2005/8/layout/cycle4"/>
    <dgm:cxn modelId="{EE3E43B9-BEC3-AD48-AC2E-68C8B6D3F7A4}" type="presOf" srcId="{47E09680-7222-0A47-B9C6-0C87E999C06A}" destId="{8F9590CE-D65E-4A41-8C90-E48A50A2E7A4}" srcOrd="1" destOrd="1" presId="urn:microsoft.com/office/officeart/2005/8/layout/cycle4"/>
    <dgm:cxn modelId="{FEE47C0C-072B-F247-8144-8F641B954CB4}" srcId="{8BCD9FC4-CD25-4E41-A5DA-8FF727CEE220}" destId="{81F38FDF-B217-CB46-B183-7054C84BDE08}" srcOrd="2" destOrd="0" parTransId="{5A66EECE-6306-524A-9355-65CD41DD3F38}" sibTransId="{FED968F1-D535-FC4D-A014-78A4A815B8B2}"/>
    <dgm:cxn modelId="{BEEFDC2E-7C3F-C344-B0D1-4A6331E5CF16}" srcId="{A59EA7E8-50E4-5A47-9D46-67B50CB9D207}" destId="{F4C5FC6F-3399-2241-BCB6-A37A3B94252E}" srcOrd="2" destOrd="0" parTransId="{8F40DC7B-08FB-8D40-8E7B-5640AEFDCCED}" sibTransId="{775D72FB-CA07-E246-8E4F-3C042F165220}"/>
    <dgm:cxn modelId="{EC2F6465-F096-EA45-BAC1-F08EE24A98C6}" type="presOf" srcId="{F015334E-D526-6D4C-BDC6-D131F04EF7A1}" destId="{AB247DC2-C3AF-7348-B3B6-31FEACD03FEB}" srcOrd="1" destOrd="0" presId="urn:microsoft.com/office/officeart/2005/8/layout/cycle4"/>
    <dgm:cxn modelId="{7E835A1F-54F1-2242-BDB4-5C117E57075E}" srcId="{81F38FDF-B217-CB46-B183-7054C84BDE08}" destId="{54208315-5CE1-0947-8261-D9FA0B0E676D}" srcOrd="0" destOrd="0" parTransId="{E6E44F56-ED74-754D-BE39-A1A55C4EE784}" sibTransId="{D06010CE-E62C-DE4A-8179-AB191886A487}"/>
    <dgm:cxn modelId="{AACF13E7-E248-FC42-A7FD-757E8284504C}" type="presOf" srcId="{AE40FDB8-C344-2D44-9FB8-A5BE7230D737}" destId="{8F9590CE-D65E-4A41-8C90-E48A50A2E7A4}" srcOrd="1" destOrd="0" presId="urn:microsoft.com/office/officeart/2005/8/layout/cycle4"/>
    <dgm:cxn modelId="{AB14C265-2ECF-4547-9B5E-C2BA9823B0BC}" type="presOf" srcId="{46C3A248-EBA6-3349-8821-47F94C714E9F}" destId="{AB247DC2-C3AF-7348-B3B6-31FEACD03FEB}" srcOrd="1" destOrd="2" presId="urn:microsoft.com/office/officeart/2005/8/layout/cycle4"/>
    <dgm:cxn modelId="{7539BC3B-83F6-E44D-ACAB-DB1182C3FC2D}" type="presOf" srcId="{743D4572-CFF9-3F4D-B941-FF3928FE57A1}" destId="{7D8E958C-F727-E94C-ABCA-E2E493B5920B}" srcOrd="0" destOrd="1" presId="urn:microsoft.com/office/officeart/2005/8/layout/cycle4"/>
    <dgm:cxn modelId="{DFFA673F-C17D-4949-AE8E-0C254BB6ABE3}" srcId="{A59EA7E8-50E4-5A47-9D46-67B50CB9D207}" destId="{AE40FDB8-C344-2D44-9FB8-A5BE7230D737}" srcOrd="0" destOrd="0" parTransId="{9884DF76-C80D-5640-AAB3-D3205F1C0E77}" sibTransId="{52BE1E28-4FA5-CB47-AD04-03207DB74B43}"/>
    <dgm:cxn modelId="{C851DF0A-F3D4-B647-8EE1-C20C5D1BE047}" type="presOf" srcId="{46C3A248-EBA6-3349-8821-47F94C714E9F}" destId="{C95370C8-4496-E847-9248-D6FB632D17CF}" srcOrd="0" destOrd="2" presId="urn:microsoft.com/office/officeart/2005/8/layout/cycle4"/>
    <dgm:cxn modelId="{236F8837-7CA5-CB43-900A-53B39EC04901}" type="presOf" srcId="{B6A1969B-0E0A-0C43-AE1A-5E47DA4725B3}" destId="{6E9583AA-7716-AF4C-8E70-DE63C2870B68}" srcOrd="0" destOrd="2" presId="urn:microsoft.com/office/officeart/2005/8/layout/cycle4"/>
    <dgm:cxn modelId="{6D2920D5-888F-F24C-9327-74C6547DB5CC}" srcId="{C477BE50-4242-E341-AD88-2CE79E7A6AD3}" destId="{B6A1969B-0E0A-0C43-AE1A-5E47DA4725B3}" srcOrd="2" destOrd="0" parTransId="{1A3490E2-618C-F745-BA3B-C69073A4EA59}" sibTransId="{84C23676-976E-404C-95EB-09A73AC2ABEF}"/>
    <dgm:cxn modelId="{F01ED8F0-CA47-0046-B156-14A429D95EA8}" srcId="{D4D815AE-2410-D243-8A43-4A2A632A6614}" destId="{41C28BE0-577D-E34E-9234-8CD17BF15357}" srcOrd="3" destOrd="0" parTransId="{304227E5-06EB-B84E-BF57-59E83B61AFC4}" sibTransId="{7C2CB8EA-2D2C-BF49-BB43-327D2E64C344}"/>
    <dgm:cxn modelId="{B7DA119A-BD6F-C94E-A168-085D0A618895}" type="presOf" srcId="{F4C5FC6F-3399-2241-BCB6-A37A3B94252E}" destId="{3F72D383-3A45-C845-B1F6-3F03EA43E1E1}" srcOrd="0" destOrd="2" presId="urn:microsoft.com/office/officeart/2005/8/layout/cycle4"/>
    <dgm:cxn modelId="{E43784DB-F0E4-C648-9C97-06301408109B}" type="presOf" srcId="{54208315-5CE1-0947-8261-D9FA0B0E676D}" destId="{7D8E958C-F727-E94C-ABCA-E2E493B5920B}" srcOrd="0" destOrd="0" presId="urn:microsoft.com/office/officeart/2005/8/layout/cycle4"/>
    <dgm:cxn modelId="{AB866588-8A0F-7940-80AE-83CA047C6BB2}" type="presOf" srcId="{54208315-5CE1-0947-8261-D9FA0B0E676D}" destId="{FB801634-FE6F-EA4D-B31B-D17B14003AE6}" srcOrd="1" destOrd="0" presId="urn:microsoft.com/office/officeart/2005/8/layout/cycle4"/>
    <dgm:cxn modelId="{B9853EF9-BE40-AD45-A012-F362D98B8A37}" type="presOf" srcId="{D4D815AE-2410-D243-8A43-4A2A632A6614}" destId="{502464D6-1995-3D44-B7B4-9228D8A1259F}" srcOrd="0" destOrd="0" presId="urn:microsoft.com/office/officeart/2005/8/layout/cycle4"/>
    <dgm:cxn modelId="{BE3BAB38-5BDC-F24D-BEF8-766B6D4FE780}" srcId="{A59EA7E8-50E4-5A47-9D46-67B50CB9D207}" destId="{47E09680-7222-0A47-B9C6-0C87E999C06A}" srcOrd="1" destOrd="0" parTransId="{A72022A7-7FED-824F-A343-8A1089E54F4C}" sibTransId="{24EE31ED-FAD4-C043-93D7-447748A567C8}"/>
    <dgm:cxn modelId="{3EC0F5A0-EF13-144F-A3F0-FF29DF0E7883}" type="presOf" srcId="{41C28BE0-577D-E34E-9234-8CD17BF15357}" destId="{AB247DC2-C3AF-7348-B3B6-31FEACD03FEB}" srcOrd="1" destOrd="3" presId="urn:microsoft.com/office/officeart/2005/8/layout/cycle4"/>
    <dgm:cxn modelId="{5E70702F-3C23-C14C-91B1-57FEA4AC13C2}" type="presOf" srcId="{C477BE50-4242-E341-AD88-2CE79E7A6AD3}" destId="{1B8F5ED3-C4EA-7B47-8975-E0FB2A536917}" srcOrd="0" destOrd="0" presId="urn:microsoft.com/office/officeart/2005/8/layout/cycle4"/>
    <dgm:cxn modelId="{C1379564-9C44-424A-8327-60D5F17F71BB}" type="presOf" srcId="{B6A1969B-0E0A-0C43-AE1A-5E47DA4725B3}" destId="{6B31D517-9B9B-4943-B855-970AB7E33477}" srcOrd="1" destOrd="2" presId="urn:microsoft.com/office/officeart/2005/8/layout/cycle4"/>
    <dgm:cxn modelId="{37049F3D-661E-0844-8379-6DC82B749961}" type="presOf" srcId="{8BCD9FC4-CD25-4E41-A5DA-8FF727CEE220}" destId="{8E102A2F-5943-944A-966A-91B4F58EC226}" srcOrd="0" destOrd="0" presId="urn:microsoft.com/office/officeart/2005/8/layout/cycle4"/>
    <dgm:cxn modelId="{DD90C450-C450-5B4E-9361-485D1CAA029A}" srcId="{8BCD9FC4-CD25-4E41-A5DA-8FF727CEE220}" destId="{D4D815AE-2410-D243-8A43-4A2A632A6614}" srcOrd="1" destOrd="0" parTransId="{794C1B6C-54A7-6648-A5EA-8C05E4865894}" sibTransId="{4BA9F88C-0444-5849-82F6-8D2CC8A0AB79}"/>
    <dgm:cxn modelId="{4E921EC0-BCEF-415D-B8C9-989B57B0E274}" type="presOf" srcId="{09570301-ECE9-4C2F-BD30-49FA600EBCE3}" destId="{6B31D517-9B9B-4943-B855-970AB7E33477}" srcOrd="1" destOrd="0" presId="urn:microsoft.com/office/officeart/2005/8/layout/cycle4"/>
    <dgm:cxn modelId="{111D9218-EA33-F142-81A7-E63A48BCF1E7}" type="presOf" srcId="{A59EA7E8-50E4-5A47-9D46-67B50CB9D207}" destId="{1C0E3B10-73ED-7145-8307-46FC3708E4D8}" srcOrd="0" destOrd="0" presId="urn:microsoft.com/office/officeart/2005/8/layout/cycle4"/>
    <dgm:cxn modelId="{9627E1B2-D9E2-A349-A088-3C5A56C44483}" srcId="{81F38FDF-B217-CB46-B183-7054C84BDE08}" destId="{743D4572-CFF9-3F4D-B941-FF3928FE57A1}" srcOrd="1" destOrd="0" parTransId="{2B92B842-7F91-EE46-A9E4-3E40648BCAA0}" sibTransId="{F086C8E4-D3F3-424B-80D5-4EDE82960B9F}"/>
    <dgm:cxn modelId="{CAB99FF1-B474-6C4F-BF1F-F550B8C95B80}" type="presOf" srcId="{81F38FDF-B217-CB46-B183-7054C84BDE08}" destId="{DEF8F9C2-4B77-C241-9083-9E651A931239}" srcOrd="0" destOrd="0" presId="urn:microsoft.com/office/officeart/2005/8/layout/cycle4"/>
    <dgm:cxn modelId="{DEAB9127-233F-8B40-A7C9-0FEB61B0650E}" srcId="{8BCD9FC4-CD25-4E41-A5DA-8FF727CEE220}" destId="{A59EA7E8-50E4-5A47-9D46-67B50CB9D207}" srcOrd="3" destOrd="0" parTransId="{E06897D4-117E-0445-BC98-FFF952A2986C}" sibTransId="{EEFBA33F-0198-9146-8266-6B3FA39EA225}"/>
    <dgm:cxn modelId="{9828356A-0E98-4AC2-8570-1057D6A25C7E}" type="presOf" srcId="{09570301-ECE9-4C2F-BD30-49FA600EBCE3}" destId="{6E9583AA-7716-AF4C-8E70-DE63C2870B68}" srcOrd="0" destOrd="0" presId="urn:microsoft.com/office/officeart/2005/8/layout/cycle4"/>
    <dgm:cxn modelId="{8280EBC6-F30B-A249-91DF-18F0D7709C34}" type="presOf" srcId="{41C28BE0-577D-E34E-9234-8CD17BF15357}" destId="{C95370C8-4496-E847-9248-D6FB632D17CF}" srcOrd="0" destOrd="3" presId="urn:microsoft.com/office/officeart/2005/8/layout/cycle4"/>
    <dgm:cxn modelId="{CC47A17D-60BE-CF4D-AC11-60B392570941}" srcId="{D4D815AE-2410-D243-8A43-4A2A632A6614}" destId="{46C3A248-EBA6-3349-8821-47F94C714E9F}" srcOrd="2" destOrd="0" parTransId="{E0D5CDA9-2326-B847-B89D-A8B5C0F5E411}" sibTransId="{50CD35E6-6C2E-4E4E-B193-523A54B1520D}"/>
    <dgm:cxn modelId="{A897E606-0939-8E47-B719-AD5E0545C6CF}" type="presOf" srcId="{F015334E-D526-6D4C-BDC6-D131F04EF7A1}" destId="{C95370C8-4496-E847-9248-D6FB632D17CF}" srcOrd="0" destOrd="0" presId="urn:microsoft.com/office/officeart/2005/8/layout/cycle4"/>
    <dgm:cxn modelId="{A18FEAF4-57F9-6E45-AF79-A84AF5AF6853}" type="presOf" srcId="{F4C5FC6F-3399-2241-BCB6-A37A3B94252E}" destId="{8F9590CE-D65E-4A41-8C90-E48A50A2E7A4}" srcOrd="1" destOrd="2" presId="urn:microsoft.com/office/officeart/2005/8/layout/cycle4"/>
    <dgm:cxn modelId="{6A2D0384-D5D4-0E4B-84AD-5B375488EDA9}" srcId="{D4D815AE-2410-D243-8A43-4A2A632A6614}" destId="{F015334E-D526-6D4C-BDC6-D131F04EF7A1}" srcOrd="0" destOrd="0" parTransId="{96D55D84-79CA-0F47-9AE0-398A19916603}" sibTransId="{B56C90FC-4860-0949-9E90-9FB60DB19F89}"/>
    <dgm:cxn modelId="{06E0DE97-CD76-6D45-A54E-FAF5F18A26D3}" srcId="{D4D815AE-2410-D243-8A43-4A2A632A6614}" destId="{F173B643-DB71-DB4A-B006-DDFDBC3BDB75}" srcOrd="1" destOrd="0" parTransId="{9E7AC025-E5D5-8B44-9AA0-71A07A8CC750}" sibTransId="{BFCD0A21-0C81-3742-9C95-A3889C963C94}"/>
    <dgm:cxn modelId="{02FE900D-7878-45C1-B78D-EB92C436180F}" type="presOf" srcId="{DB7081B6-2E4D-47A0-8685-AB2F93EBBF23}" destId="{6B31D517-9B9B-4943-B855-970AB7E33477}" srcOrd="1" destOrd="1" presId="urn:microsoft.com/office/officeart/2005/8/layout/cycle4"/>
    <dgm:cxn modelId="{B784801C-DF23-964A-893D-412B3201EA46}" type="presOf" srcId="{743D4572-CFF9-3F4D-B941-FF3928FE57A1}" destId="{FB801634-FE6F-EA4D-B31B-D17B14003AE6}" srcOrd="1" destOrd="1" presId="urn:microsoft.com/office/officeart/2005/8/layout/cycle4"/>
    <dgm:cxn modelId="{339B45A6-BFB9-4044-9B9C-A5BB3BF7E308}" type="presOf" srcId="{F173B643-DB71-DB4A-B006-DDFDBC3BDB75}" destId="{AB247DC2-C3AF-7348-B3B6-31FEACD03FEB}" srcOrd="1" destOrd="1" presId="urn:microsoft.com/office/officeart/2005/8/layout/cycle4"/>
    <dgm:cxn modelId="{07BE0411-8A1D-4EED-8C46-0F2E9D48F095}" srcId="{C477BE50-4242-E341-AD88-2CE79E7A6AD3}" destId="{09570301-ECE9-4C2F-BD30-49FA600EBCE3}" srcOrd="0" destOrd="0" parTransId="{4605EDCF-BAE8-4382-BBDB-BF5CD647F8F4}" sibTransId="{FDEF774D-7889-4499-99E4-122E2F465ABC}"/>
    <dgm:cxn modelId="{527C799D-D4A8-402F-9A5F-3A675B84C6D9}" srcId="{C477BE50-4242-E341-AD88-2CE79E7A6AD3}" destId="{DB7081B6-2E4D-47A0-8685-AB2F93EBBF23}" srcOrd="1" destOrd="0" parTransId="{5C1E072B-6541-4CD7-9DCA-846A7864A0D4}" sibTransId="{8FE8A5E9-9F90-4BF5-8579-5D876781E62A}"/>
    <dgm:cxn modelId="{B6C323AE-268F-4A49-B836-50C206780DB3}" type="presOf" srcId="{AE40FDB8-C344-2D44-9FB8-A5BE7230D737}" destId="{3F72D383-3A45-C845-B1F6-3F03EA43E1E1}" srcOrd="0" destOrd="0" presId="urn:microsoft.com/office/officeart/2005/8/layout/cycle4"/>
    <dgm:cxn modelId="{307E95A4-19CF-554F-88FC-58EEF5300235}" type="presOf" srcId="{F173B643-DB71-DB4A-B006-DDFDBC3BDB75}" destId="{C95370C8-4496-E847-9248-D6FB632D17CF}" srcOrd="0" destOrd="1" presId="urn:microsoft.com/office/officeart/2005/8/layout/cycle4"/>
    <dgm:cxn modelId="{CA37F3C2-0225-FC44-9F7F-F239C0985FDB}" type="presOf" srcId="{47E09680-7222-0A47-B9C6-0C87E999C06A}" destId="{3F72D383-3A45-C845-B1F6-3F03EA43E1E1}" srcOrd="0" destOrd="1" presId="urn:microsoft.com/office/officeart/2005/8/layout/cycle4"/>
    <dgm:cxn modelId="{48857EA9-8439-2B46-94DB-3BFEBCD951AB}" type="presParOf" srcId="{8E102A2F-5943-944A-966A-91B4F58EC226}" destId="{EFC8BA1C-6EE6-6844-83E9-A70E0262D109}" srcOrd="0" destOrd="0" presId="urn:microsoft.com/office/officeart/2005/8/layout/cycle4"/>
    <dgm:cxn modelId="{537142CD-0795-6947-B084-B633F097C34C}" type="presParOf" srcId="{EFC8BA1C-6EE6-6844-83E9-A70E0262D109}" destId="{B02832BE-BF31-D646-8685-8D4825A3DD96}" srcOrd="0" destOrd="0" presId="urn:microsoft.com/office/officeart/2005/8/layout/cycle4"/>
    <dgm:cxn modelId="{36CC36CB-A922-E243-B861-8E34DA8034C0}" type="presParOf" srcId="{B02832BE-BF31-D646-8685-8D4825A3DD96}" destId="{6E9583AA-7716-AF4C-8E70-DE63C2870B68}" srcOrd="0" destOrd="0" presId="urn:microsoft.com/office/officeart/2005/8/layout/cycle4"/>
    <dgm:cxn modelId="{C7036937-A894-8542-A49A-6C0695F88348}" type="presParOf" srcId="{B02832BE-BF31-D646-8685-8D4825A3DD96}" destId="{6B31D517-9B9B-4943-B855-970AB7E33477}" srcOrd="1" destOrd="0" presId="urn:microsoft.com/office/officeart/2005/8/layout/cycle4"/>
    <dgm:cxn modelId="{D82DF69A-3510-9048-AEAD-42FDD7FFA381}" type="presParOf" srcId="{EFC8BA1C-6EE6-6844-83E9-A70E0262D109}" destId="{C373E345-99A7-EA47-9519-A48051723864}" srcOrd="1" destOrd="0" presId="urn:microsoft.com/office/officeart/2005/8/layout/cycle4"/>
    <dgm:cxn modelId="{A4B3E5C2-44EA-8B47-8695-CA25B077B236}" type="presParOf" srcId="{C373E345-99A7-EA47-9519-A48051723864}" destId="{C95370C8-4496-E847-9248-D6FB632D17CF}" srcOrd="0" destOrd="0" presId="urn:microsoft.com/office/officeart/2005/8/layout/cycle4"/>
    <dgm:cxn modelId="{A0FAEB82-756B-574B-8794-FC031803A888}" type="presParOf" srcId="{C373E345-99A7-EA47-9519-A48051723864}" destId="{AB247DC2-C3AF-7348-B3B6-31FEACD03FEB}" srcOrd="1" destOrd="0" presId="urn:microsoft.com/office/officeart/2005/8/layout/cycle4"/>
    <dgm:cxn modelId="{5342CDE0-3325-2144-8E0E-84EDBD083BB8}" type="presParOf" srcId="{EFC8BA1C-6EE6-6844-83E9-A70E0262D109}" destId="{0E55EC11-48AA-804D-8F40-6B0796D9EEDC}" srcOrd="2" destOrd="0" presId="urn:microsoft.com/office/officeart/2005/8/layout/cycle4"/>
    <dgm:cxn modelId="{8142C33C-FD9C-0247-86E1-5D0C1862B904}" type="presParOf" srcId="{0E55EC11-48AA-804D-8F40-6B0796D9EEDC}" destId="{7D8E958C-F727-E94C-ABCA-E2E493B5920B}" srcOrd="0" destOrd="0" presId="urn:microsoft.com/office/officeart/2005/8/layout/cycle4"/>
    <dgm:cxn modelId="{C33244ED-15ED-9843-B85A-1724DC715AE4}" type="presParOf" srcId="{0E55EC11-48AA-804D-8F40-6B0796D9EEDC}" destId="{FB801634-FE6F-EA4D-B31B-D17B14003AE6}" srcOrd="1" destOrd="0" presId="urn:microsoft.com/office/officeart/2005/8/layout/cycle4"/>
    <dgm:cxn modelId="{2DC6996B-68B0-F040-8B90-62C0C9D72E70}" type="presParOf" srcId="{EFC8BA1C-6EE6-6844-83E9-A70E0262D109}" destId="{A97F807E-8CDF-584B-A17F-A7E90BC25899}" srcOrd="3" destOrd="0" presId="urn:microsoft.com/office/officeart/2005/8/layout/cycle4"/>
    <dgm:cxn modelId="{459FBBB7-6CF8-CC44-8D9D-096A144C1EDA}" type="presParOf" srcId="{A97F807E-8CDF-584B-A17F-A7E90BC25899}" destId="{3F72D383-3A45-C845-B1F6-3F03EA43E1E1}" srcOrd="0" destOrd="0" presId="urn:microsoft.com/office/officeart/2005/8/layout/cycle4"/>
    <dgm:cxn modelId="{8C5EFBBB-196F-BE4B-BFB1-7045B1D2C40A}" type="presParOf" srcId="{A97F807E-8CDF-584B-A17F-A7E90BC25899}" destId="{8F9590CE-D65E-4A41-8C90-E48A50A2E7A4}" srcOrd="1" destOrd="0" presId="urn:microsoft.com/office/officeart/2005/8/layout/cycle4"/>
    <dgm:cxn modelId="{DC690E32-859F-8B44-A574-C1CF3019F12F}" type="presParOf" srcId="{EFC8BA1C-6EE6-6844-83E9-A70E0262D109}" destId="{BC280F6D-B8C8-8540-981F-06A6A467EBE9}" srcOrd="4" destOrd="0" presId="urn:microsoft.com/office/officeart/2005/8/layout/cycle4"/>
    <dgm:cxn modelId="{42DA81BE-096F-FC4F-8FE2-09113B2D89C9}" type="presParOf" srcId="{8E102A2F-5943-944A-966A-91B4F58EC226}" destId="{33E0DBD2-B1C4-AD46-9DD9-74180F95B694}" srcOrd="1" destOrd="0" presId="urn:microsoft.com/office/officeart/2005/8/layout/cycle4"/>
    <dgm:cxn modelId="{9F4A4C9C-BDC5-324D-9446-3390DF719351}" type="presParOf" srcId="{33E0DBD2-B1C4-AD46-9DD9-74180F95B694}" destId="{1B8F5ED3-C4EA-7B47-8975-E0FB2A536917}" srcOrd="0" destOrd="0" presId="urn:microsoft.com/office/officeart/2005/8/layout/cycle4"/>
    <dgm:cxn modelId="{43A7A57B-3458-304F-A51A-FE10C646F9AD}" type="presParOf" srcId="{33E0DBD2-B1C4-AD46-9DD9-74180F95B694}" destId="{502464D6-1995-3D44-B7B4-9228D8A1259F}" srcOrd="1" destOrd="0" presId="urn:microsoft.com/office/officeart/2005/8/layout/cycle4"/>
    <dgm:cxn modelId="{25219BD7-DB75-174E-AF39-80E8EFAAE240}" type="presParOf" srcId="{33E0DBD2-B1C4-AD46-9DD9-74180F95B694}" destId="{DEF8F9C2-4B77-C241-9083-9E651A931239}" srcOrd="2" destOrd="0" presId="urn:microsoft.com/office/officeart/2005/8/layout/cycle4"/>
    <dgm:cxn modelId="{93FF195E-53FC-D34D-BA26-FC54FDAC364F}" type="presParOf" srcId="{33E0DBD2-B1C4-AD46-9DD9-74180F95B694}" destId="{1C0E3B10-73ED-7145-8307-46FC3708E4D8}" srcOrd="3" destOrd="0" presId="urn:microsoft.com/office/officeart/2005/8/layout/cycle4"/>
    <dgm:cxn modelId="{7DE389AA-F240-454E-AAF4-9D676AA9FFAF}" type="presParOf" srcId="{33E0DBD2-B1C4-AD46-9DD9-74180F95B694}" destId="{8E183466-D59B-194D-9033-EADCA908CC26}" srcOrd="4" destOrd="0" presId="urn:microsoft.com/office/officeart/2005/8/layout/cycle4"/>
    <dgm:cxn modelId="{38DB8FD1-9F5A-6E4B-AE43-D451C83F55A9}" type="presParOf" srcId="{8E102A2F-5943-944A-966A-91B4F58EC226}" destId="{A5BE694C-EBF6-B74D-BF00-4A2DECD28C6F}" srcOrd="2" destOrd="0" presId="urn:microsoft.com/office/officeart/2005/8/layout/cycle4"/>
    <dgm:cxn modelId="{B14C6E99-821C-BC4F-BC42-7CEC447BD435}" type="presParOf" srcId="{8E102A2F-5943-944A-966A-91B4F58EC226}" destId="{D83680F8-B522-C041-8123-8644BE4554FD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BCD9FC4-CD25-4E41-A5DA-8FF727CEE220}" type="doc">
      <dgm:prSet loTypeId="urn:microsoft.com/office/officeart/2005/8/layout/cycle4" loCatId="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477BE50-4242-E341-AD88-2CE79E7A6AD3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800" b="1" u="none" dirty="0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Путь </a:t>
          </a:r>
          <a:r>
            <a:rPr lang="ru-RU" sz="1800" b="1" u="none" dirty="0" err="1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самоопреде-ления</a:t>
          </a:r>
          <a:endParaRPr lang="ru-RU" sz="1800" b="1" u="none" dirty="0">
            <a:solidFill>
              <a:schemeClr val="bg1"/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54427B54-030D-EF43-A890-E49EB77B8CFF}" type="parTrans" cxnId="{098CC2E4-D7DD-9949-886B-1EA41469B77D}">
      <dgm:prSet/>
      <dgm:spPr/>
      <dgm:t>
        <a:bodyPr/>
        <a:lstStyle/>
        <a:p>
          <a:endParaRPr lang="ru-RU"/>
        </a:p>
      </dgm:t>
    </dgm:pt>
    <dgm:pt modelId="{63301AE0-5661-9B4A-A5B8-F0CEBCAEB9DB}" type="sibTrans" cxnId="{098CC2E4-D7DD-9949-886B-1EA41469B77D}">
      <dgm:prSet/>
      <dgm:spPr/>
      <dgm:t>
        <a:bodyPr/>
        <a:lstStyle/>
        <a:p>
          <a:endParaRPr lang="ru-RU"/>
        </a:p>
      </dgm:t>
    </dgm:pt>
    <dgm:pt modelId="{F5E64C8B-3736-5D40-977F-F19C4DA9E663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pPr marL="285750" marR="0" lvl="1" indent="-285750" algn="l" defTabSz="13335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ru-RU" sz="180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А. </a:t>
          </a:r>
          <a:r>
            <a:rPr lang="ru-RU" sz="1800" dirty="0" err="1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Блок.«Двенадцать</a:t>
          </a:r>
          <a:r>
            <a:rPr lang="ru-RU" sz="180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», «Скифы».</a:t>
          </a:r>
          <a:endParaRPr lang="ru-RU" sz="18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3ECDA834-425F-6C44-9B64-E4787A2A2BE9}" type="parTrans" cxnId="{4F661DDD-20B9-EF4E-86F1-B354EFCD51CD}">
      <dgm:prSet/>
      <dgm:spPr/>
      <dgm:t>
        <a:bodyPr/>
        <a:lstStyle/>
        <a:p>
          <a:endParaRPr lang="ru-RU"/>
        </a:p>
      </dgm:t>
    </dgm:pt>
    <dgm:pt modelId="{C7EC5A2F-8205-ED45-8E0D-3CA37A2C5C71}" type="sibTrans" cxnId="{4F661DDD-20B9-EF4E-86F1-B354EFCD51CD}">
      <dgm:prSet/>
      <dgm:spPr/>
      <dgm:t>
        <a:bodyPr/>
        <a:lstStyle/>
        <a:p>
          <a:endParaRPr lang="ru-RU"/>
        </a:p>
      </dgm:t>
    </dgm:pt>
    <dgm:pt modelId="{D4D815AE-2410-D243-8A43-4A2A632A6614}">
      <dgm:prSet phldrT="[Текст]" custT="1"/>
      <dgm:spPr/>
      <dgm:t>
        <a:bodyPr/>
        <a:lstStyle/>
        <a:p>
          <a:r>
            <a:rPr lang="ru-RU" sz="1800" b="1" u="none" dirty="0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Путь единения народа</a:t>
          </a:r>
          <a:endParaRPr lang="ru-RU" sz="1800" b="1" u="none" dirty="0">
            <a:solidFill>
              <a:schemeClr val="bg1"/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794C1B6C-54A7-6648-A5EA-8C05E4865894}" type="parTrans" cxnId="{DD90C450-C450-5B4E-9361-485D1CAA029A}">
      <dgm:prSet/>
      <dgm:spPr/>
      <dgm:t>
        <a:bodyPr/>
        <a:lstStyle/>
        <a:p>
          <a:endParaRPr lang="ru-RU"/>
        </a:p>
      </dgm:t>
    </dgm:pt>
    <dgm:pt modelId="{4BA9F88C-0444-5849-82F6-8D2CC8A0AB79}" type="sibTrans" cxnId="{DD90C450-C450-5B4E-9361-485D1CAA029A}">
      <dgm:prSet/>
      <dgm:spPr/>
      <dgm:t>
        <a:bodyPr/>
        <a:lstStyle/>
        <a:p>
          <a:endParaRPr lang="ru-RU"/>
        </a:p>
      </dgm:t>
    </dgm:pt>
    <dgm:pt modelId="{F015334E-D526-6D4C-BDC6-D131F04EF7A1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pPr marL="285750" marR="0" lvl="1" indent="-285750" algn="l" defTabSz="1866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ru-RU" sz="180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Л. Толстой. «Война и мир».</a:t>
          </a:r>
          <a:endParaRPr lang="ru-RU" sz="18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96D55D84-79CA-0F47-9AE0-398A19916603}" type="parTrans" cxnId="{6A2D0384-D5D4-0E4B-84AD-5B375488EDA9}">
      <dgm:prSet/>
      <dgm:spPr/>
      <dgm:t>
        <a:bodyPr/>
        <a:lstStyle/>
        <a:p>
          <a:endParaRPr lang="ru-RU"/>
        </a:p>
      </dgm:t>
    </dgm:pt>
    <dgm:pt modelId="{B56C90FC-4860-0949-9E90-9FB60DB19F89}" type="sibTrans" cxnId="{6A2D0384-D5D4-0E4B-84AD-5B375488EDA9}">
      <dgm:prSet/>
      <dgm:spPr/>
      <dgm:t>
        <a:bodyPr/>
        <a:lstStyle/>
        <a:p>
          <a:endParaRPr lang="ru-RU"/>
        </a:p>
      </dgm:t>
    </dgm:pt>
    <dgm:pt modelId="{81F38FDF-B217-CB46-B183-7054C84BDE08}">
      <dgm:prSet phldrT="[Текст]" custT="1"/>
      <dgm:spPr/>
      <dgm:t>
        <a:bodyPr/>
        <a:lstStyle/>
        <a:p>
          <a:r>
            <a:rPr lang="ru-RU" sz="1800" b="1" u="none" dirty="0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Путь памяти</a:t>
          </a:r>
          <a:endParaRPr lang="ru-RU" sz="1800" b="1" u="none" dirty="0">
            <a:solidFill>
              <a:schemeClr val="bg1"/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5A66EECE-6306-524A-9355-65CD41DD3F38}" type="parTrans" cxnId="{FEE47C0C-072B-F247-8144-8F641B954CB4}">
      <dgm:prSet/>
      <dgm:spPr/>
      <dgm:t>
        <a:bodyPr/>
        <a:lstStyle/>
        <a:p>
          <a:endParaRPr lang="ru-RU"/>
        </a:p>
      </dgm:t>
    </dgm:pt>
    <dgm:pt modelId="{FED968F1-D535-FC4D-A014-78A4A815B8B2}" type="sibTrans" cxnId="{FEE47C0C-072B-F247-8144-8F641B954CB4}">
      <dgm:prSet/>
      <dgm:spPr/>
      <dgm:t>
        <a:bodyPr/>
        <a:lstStyle/>
        <a:p>
          <a:endParaRPr lang="ru-RU"/>
        </a:p>
      </dgm:t>
    </dgm:pt>
    <dgm:pt modelId="{54208315-5CE1-0947-8261-D9FA0B0E676D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pPr marL="171450" lvl="1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18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E6E44F56-ED74-754D-BE39-A1A55C4EE784}" type="parTrans" cxnId="{7E835A1F-54F1-2242-BDB4-5C117E57075E}">
      <dgm:prSet/>
      <dgm:spPr/>
      <dgm:t>
        <a:bodyPr/>
        <a:lstStyle/>
        <a:p>
          <a:endParaRPr lang="ru-RU"/>
        </a:p>
      </dgm:t>
    </dgm:pt>
    <dgm:pt modelId="{D06010CE-E62C-DE4A-8179-AB191886A487}" type="sibTrans" cxnId="{7E835A1F-54F1-2242-BDB4-5C117E57075E}">
      <dgm:prSet/>
      <dgm:spPr/>
      <dgm:t>
        <a:bodyPr/>
        <a:lstStyle/>
        <a:p>
          <a:endParaRPr lang="ru-RU"/>
        </a:p>
      </dgm:t>
    </dgm:pt>
    <dgm:pt modelId="{A59EA7E8-50E4-5A47-9D46-67B50CB9D207}">
      <dgm:prSet phldrT="[Текст]" custT="1"/>
      <dgm:spPr/>
      <dgm:t>
        <a:bodyPr/>
        <a:lstStyle/>
        <a:p>
          <a:r>
            <a:rPr lang="ru-RU" sz="1800" b="1" u="none" dirty="0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Путь покаяния</a:t>
          </a:r>
          <a:endParaRPr lang="ru-RU" sz="1800" b="1" u="none" dirty="0">
            <a:solidFill>
              <a:schemeClr val="bg1"/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E06897D4-117E-0445-BC98-FFF952A2986C}" type="parTrans" cxnId="{DEAB9127-233F-8B40-A7C9-0FEB61B0650E}">
      <dgm:prSet/>
      <dgm:spPr/>
      <dgm:t>
        <a:bodyPr/>
        <a:lstStyle/>
        <a:p>
          <a:endParaRPr lang="ru-RU"/>
        </a:p>
      </dgm:t>
    </dgm:pt>
    <dgm:pt modelId="{EEFBA33F-0198-9146-8266-6B3FA39EA225}" type="sibTrans" cxnId="{DEAB9127-233F-8B40-A7C9-0FEB61B0650E}">
      <dgm:prSet/>
      <dgm:spPr/>
      <dgm:t>
        <a:bodyPr/>
        <a:lstStyle/>
        <a:p>
          <a:endParaRPr lang="ru-RU"/>
        </a:p>
      </dgm:t>
    </dgm:pt>
    <dgm:pt modelId="{B6A1969B-0E0A-0C43-AE1A-5E47DA4725B3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pPr marL="285750" marR="0" lvl="1" indent="-285750" algn="l" defTabSz="13335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ru-RU" sz="180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В. Маяковский.</a:t>
          </a:r>
          <a:r>
            <a:rPr lang="ru-RU" sz="1800" baseline="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 «Ода революции».</a:t>
          </a:r>
          <a:endParaRPr lang="ru-RU" sz="18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1A3490E2-618C-F745-BA3B-C69073A4EA59}" type="parTrans" cxnId="{6D2920D5-888F-F24C-9327-74C6547DB5CC}">
      <dgm:prSet/>
      <dgm:spPr/>
      <dgm:t>
        <a:bodyPr/>
        <a:lstStyle/>
        <a:p>
          <a:endParaRPr lang="ru-RU"/>
        </a:p>
      </dgm:t>
    </dgm:pt>
    <dgm:pt modelId="{84C23676-976E-404C-95EB-09A73AC2ABEF}" type="sibTrans" cxnId="{6D2920D5-888F-F24C-9327-74C6547DB5CC}">
      <dgm:prSet/>
      <dgm:spPr/>
      <dgm:t>
        <a:bodyPr/>
        <a:lstStyle/>
        <a:p>
          <a:endParaRPr lang="ru-RU"/>
        </a:p>
      </dgm:t>
    </dgm:pt>
    <dgm:pt modelId="{87D13993-0696-ED4D-B0FE-802519F4633D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pPr marL="285750" marR="0" lvl="1" indent="-285750" algn="l" defTabSz="13335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endParaRPr lang="ru-RU" sz="1800" dirty="0">
            <a:latin typeface="Arial Narrow" charset="0"/>
            <a:ea typeface="Arial Narrow" charset="0"/>
            <a:cs typeface="Arial Narrow" charset="0"/>
          </a:endParaRPr>
        </a:p>
      </dgm:t>
    </dgm:pt>
    <dgm:pt modelId="{4D259135-DD05-5344-84FE-D4280DC384A8}" type="parTrans" cxnId="{7F75C7C2-7494-BC42-B9B3-6ABF1570C145}">
      <dgm:prSet/>
      <dgm:spPr/>
      <dgm:t>
        <a:bodyPr/>
        <a:lstStyle/>
        <a:p>
          <a:endParaRPr lang="ru-RU"/>
        </a:p>
      </dgm:t>
    </dgm:pt>
    <dgm:pt modelId="{49996A40-9C3B-C74D-BB5C-1B3887F936A3}" type="sibTrans" cxnId="{7F75C7C2-7494-BC42-B9B3-6ABF1570C145}">
      <dgm:prSet/>
      <dgm:spPr/>
      <dgm:t>
        <a:bodyPr/>
        <a:lstStyle/>
        <a:p>
          <a:endParaRPr lang="ru-RU"/>
        </a:p>
      </dgm:t>
    </dgm:pt>
    <dgm:pt modelId="{AFFF325A-21C1-054D-9EB2-83E291A0443A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pPr marL="285750" marR="0" lvl="1" indent="-285750" algn="l" defTabSz="13335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ru-RU" sz="1800" dirty="0" err="1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Л.Толстой</a:t>
          </a:r>
          <a:r>
            <a:rPr lang="ru-RU" sz="180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. «Война и мир».</a:t>
          </a:r>
          <a:endParaRPr lang="ru-RU" sz="18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5C7ED9E0-9D59-5947-91C2-69C268A015C4}" type="parTrans" cxnId="{C243C66A-8456-D440-BE37-BBCF45A4C2AF}">
      <dgm:prSet/>
      <dgm:spPr/>
      <dgm:t>
        <a:bodyPr/>
        <a:lstStyle/>
        <a:p>
          <a:endParaRPr lang="ru-RU"/>
        </a:p>
      </dgm:t>
    </dgm:pt>
    <dgm:pt modelId="{1D20D061-A2FA-E646-BA9E-63BC358276BC}" type="sibTrans" cxnId="{C243C66A-8456-D440-BE37-BBCF45A4C2AF}">
      <dgm:prSet/>
      <dgm:spPr/>
      <dgm:t>
        <a:bodyPr/>
        <a:lstStyle/>
        <a:p>
          <a:endParaRPr lang="ru-RU"/>
        </a:p>
      </dgm:t>
    </dgm:pt>
    <dgm:pt modelId="{AE40FDB8-C344-2D44-9FB8-A5BE7230D737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endParaRPr lang="ru-RU" sz="1800" dirty="0">
            <a:latin typeface="Arial Narrow" charset="0"/>
            <a:ea typeface="Arial Narrow" charset="0"/>
            <a:cs typeface="Arial Narrow" charset="0"/>
          </a:endParaRPr>
        </a:p>
      </dgm:t>
    </dgm:pt>
    <dgm:pt modelId="{52BE1E28-4FA5-CB47-AD04-03207DB74B43}" type="sibTrans" cxnId="{DFFA673F-C17D-4949-AE8E-0C254BB6ABE3}">
      <dgm:prSet/>
      <dgm:spPr/>
      <dgm:t>
        <a:bodyPr/>
        <a:lstStyle/>
        <a:p>
          <a:endParaRPr lang="ru-RU"/>
        </a:p>
      </dgm:t>
    </dgm:pt>
    <dgm:pt modelId="{9884DF76-C80D-5640-AAB3-D3205F1C0E77}" type="parTrans" cxnId="{DFFA673F-C17D-4949-AE8E-0C254BB6ABE3}">
      <dgm:prSet/>
      <dgm:spPr/>
      <dgm:t>
        <a:bodyPr/>
        <a:lstStyle/>
        <a:p>
          <a:endParaRPr lang="ru-RU"/>
        </a:p>
      </dgm:t>
    </dgm:pt>
    <dgm:pt modelId="{47E09680-7222-0A47-B9C6-0C87E999C06A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endParaRPr lang="ru-RU" sz="1800" dirty="0">
            <a:latin typeface="Arial Narrow" charset="0"/>
            <a:ea typeface="Arial Narrow" charset="0"/>
            <a:cs typeface="Arial Narrow" charset="0"/>
          </a:endParaRPr>
        </a:p>
      </dgm:t>
    </dgm:pt>
    <dgm:pt modelId="{A72022A7-7FED-824F-A343-8A1089E54F4C}" type="parTrans" cxnId="{BE3BAB38-5BDC-F24D-BEF8-766B6D4FE780}">
      <dgm:prSet/>
      <dgm:spPr/>
      <dgm:t>
        <a:bodyPr/>
        <a:lstStyle/>
        <a:p>
          <a:endParaRPr lang="ru-RU"/>
        </a:p>
      </dgm:t>
    </dgm:pt>
    <dgm:pt modelId="{24EE31ED-FAD4-C043-93D7-447748A567C8}" type="sibTrans" cxnId="{BE3BAB38-5BDC-F24D-BEF8-766B6D4FE780}">
      <dgm:prSet/>
      <dgm:spPr/>
      <dgm:t>
        <a:bodyPr/>
        <a:lstStyle/>
        <a:p>
          <a:endParaRPr lang="ru-RU"/>
        </a:p>
      </dgm:t>
    </dgm:pt>
    <dgm:pt modelId="{F4C5FC6F-3399-2241-BCB6-A37A3B94252E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endParaRPr lang="ru-RU" sz="1800" dirty="0">
            <a:latin typeface="Arial Narrow" charset="0"/>
            <a:ea typeface="Arial Narrow" charset="0"/>
            <a:cs typeface="Arial Narrow" charset="0"/>
          </a:endParaRPr>
        </a:p>
      </dgm:t>
    </dgm:pt>
    <dgm:pt modelId="{8F40DC7B-08FB-8D40-8E7B-5640AEFDCCED}" type="parTrans" cxnId="{BEEFDC2E-7C3F-C344-B0D1-4A6331E5CF16}">
      <dgm:prSet/>
      <dgm:spPr/>
      <dgm:t>
        <a:bodyPr/>
        <a:lstStyle/>
        <a:p>
          <a:endParaRPr lang="ru-RU"/>
        </a:p>
      </dgm:t>
    </dgm:pt>
    <dgm:pt modelId="{775D72FB-CA07-E246-8E4F-3C042F165220}" type="sibTrans" cxnId="{BEEFDC2E-7C3F-C344-B0D1-4A6331E5CF16}">
      <dgm:prSet/>
      <dgm:spPr/>
      <dgm:t>
        <a:bodyPr/>
        <a:lstStyle/>
        <a:p>
          <a:endParaRPr lang="ru-RU"/>
        </a:p>
      </dgm:t>
    </dgm:pt>
    <dgm:pt modelId="{41C28BE0-577D-E34E-9234-8CD17BF15357}">
      <dgm:prSet phldrT="[Текст]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pPr marL="285750" marR="0" lvl="1" indent="-285750" algn="l" defTabSz="1866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endParaRPr lang="ru-RU" sz="1300" dirty="0"/>
        </a:p>
      </dgm:t>
    </dgm:pt>
    <dgm:pt modelId="{304227E5-06EB-B84E-BF57-59E83B61AFC4}" type="parTrans" cxnId="{F01ED8F0-CA47-0046-B156-14A429D95EA8}">
      <dgm:prSet/>
      <dgm:spPr/>
      <dgm:t>
        <a:bodyPr/>
        <a:lstStyle/>
        <a:p>
          <a:endParaRPr lang="ru-RU"/>
        </a:p>
      </dgm:t>
    </dgm:pt>
    <dgm:pt modelId="{7C2CB8EA-2D2C-BF49-BB43-327D2E64C344}" type="sibTrans" cxnId="{F01ED8F0-CA47-0046-B156-14A429D95EA8}">
      <dgm:prSet/>
      <dgm:spPr/>
      <dgm:t>
        <a:bodyPr/>
        <a:lstStyle/>
        <a:p>
          <a:endParaRPr lang="ru-RU"/>
        </a:p>
      </dgm:t>
    </dgm:pt>
    <dgm:pt modelId="{F173B643-DB71-DB4A-B006-DDFDBC3BDB75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pPr marL="285750" marR="0" lvl="1" indent="-285750" algn="l" defTabSz="1866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en-US" sz="180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   </a:t>
          </a:r>
          <a:r>
            <a:rPr lang="ru-RU" sz="180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А.</a:t>
          </a:r>
          <a:r>
            <a:rPr lang="en-US" sz="180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 </a:t>
          </a:r>
          <a:r>
            <a:rPr lang="ru-RU" sz="180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Ахматова</a:t>
          </a:r>
          <a:r>
            <a:rPr lang="ru-RU" sz="1800" baseline="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.</a:t>
          </a:r>
          <a:r>
            <a:rPr lang="en-US" sz="1800" baseline="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 </a:t>
          </a:r>
          <a:endParaRPr lang="ru-RU" sz="18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9E7AC025-E5D5-8B44-9AA0-71A07A8CC750}" type="parTrans" cxnId="{06E0DE97-CD76-6D45-A54E-FAF5F18A26D3}">
      <dgm:prSet/>
      <dgm:spPr/>
      <dgm:t>
        <a:bodyPr/>
        <a:lstStyle/>
        <a:p>
          <a:endParaRPr lang="ru-RU"/>
        </a:p>
      </dgm:t>
    </dgm:pt>
    <dgm:pt modelId="{BFCD0A21-0C81-3742-9C95-A3889C963C94}" type="sibTrans" cxnId="{06E0DE97-CD76-6D45-A54E-FAF5F18A26D3}">
      <dgm:prSet/>
      <dgm:spPr/>
      <dgm:t>
        <a:bodyPr/>
        <a:lstStyle/>
        <a:p>
          <a:endParaRPr lang="ru-RU"/>
        </a:p>
      </dgm:t>
    </dgm:pt>
    <dgm:pt modelId="{743D4572-CFF9-3F4D-B941-FF3928FE57A1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pPr marL="171450" lvl="1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18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2B92B842-7F91-EE46-A9E4-3E40648BCAA0}" type="parTrans" cxnId="{9627E1B2-D9E2-A349-A088-3C5A56C44483}">
      <dgm:prSet/>
      <dgm:spPr/>
      <dgm:t>
        <a:bodyPr/>
        <a:lstStyle/>
        <a:p>
          <a:endParaRPr lang="ru-RU"/>
        </a:p>
      </dgm:t>
    </dgm:pt>
    <dgm:pt modelId="{F086C8E4-D3F3-424B-80D5-4EDE82960B9F}" type="sibTrans" cxnId="{9627E1B2-D9E2-A349-A088-3C5A56C44483}">
      <dgm:prSet/>
      <dgm:spPr/>
      <dgm:t>
        <a:bodyPr/>
        <a:lstStyle/>
        <a:p>
          <a:endParaRPr lang="ru-RU"/>
        </a:p>
      </dgm:t>
    </dgm:pt>
    <dgm:pt modelId="{EFCE153B-58AC-944C-B33F-6EB69F4FC8EA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pPr marL="171450" marR="0" lvl="1" indent="-171450" algn="l" defTabSz="8001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endParaRPr lang="ru-RU" sz="18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91C05103-9A06-1A4B-8976-450456B1049E}" type="parTrans" cxnId="{91C99B68-523C-4742-B9EF-747CDC142800}">
      <dgm:prSet/>
      <dgm:spPr/>
      <dgm:t>
        <a:bodyPr/>
        <a:lstStyle/>
        <a:p>
          <a:endParaRPr lang="ru-RU"/>
        </a:p>
      </dgm:t>
    </dgm:pt>
    <dgm:pt modelId="{07862DF9-1AEE-964C-A249-64813090F141}" type="sibTrans" cxnId="{91C99B68-523C-4742-B9EF-747CDC142800}">
      <dgm:prSet/>
      <dgm:spPr/>
      <dgm:t>
        <a:bodyPr/>
        <a:lstStyle/>
        <a:p>
          <a:endParaRPr lang="ru-RU"/>
        </a:p>
      </dgm:t>
    </dgm:pt>
    <dgm:pt modelId="{EAF961C5-FA85-4618-8A71-E5B92CAC4B6E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pPr marL="285750" marR="0" lvl="1" indent="-285750" algn="l" defTabSz="1866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ru-RU" sz="180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А. Пушкин. «Капитанская дочка»</a:t>
          </a:r>
          <a:endParaRPr lang="ru-RU" sz="18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9707B141-DE45-4AFE-9C58-DC09572B1C9E}" type="parTrans" cxnId="{63E9BAC8-4A22-4FEB-A4A3-327E6820BC31}">
      <dgm:prSet/>
      <dgm:spPr/>
      <dgm:t>
        <a:bodyPr/>
        <a:lstStyle/>
        <a:p>
          <a:endParaRPr lang="ru-RU"/>
        </a:p>
      </dgm:t>
    </dgm:pt>
    <dgm:pt modelId="{1A961060-B932-46B3-99F3-7AB510A24538}" type="sibTrans" cxnId="{63E9BAC8-4A22-4FEB-A4A3-327E6820BC31}">
      <dgm:prSet/>
      <dgm:spPr/>
      <dgm:t>
        <a:bodyPr/>
        <a:lstStyle/>
        <a:p>
          <a:endParaRPr lang="ru-RU"/>
        </a:p>
      </dgm:t>
    </dgm:pt>
    <dgm:pt modelId="{7D4895F0-CAC8-4277-B54B-71E3F1680B20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pPr marL="285750" marR="0" lvl="1" indent="-285750" algn="l" defTabSz="1866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en-US" sz="1800" baseline="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      </a:t>
          </a:r>
          <a:r>
            <a:rPr lang="ru-RU" sz="1800" baseline="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«Реквием».</a:t>
          </a:r>
          <a:r>
            <a:rPr lang="en-US" sz="1800" baseline="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                                     </a:t>
          </a:r>
          <a:endParaRPr lang="ru-RU" sz="18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2AC6F16E-A292-4D66-B1C0-E2F4A8DBCFF8}" type="parTrans" cxnId="{861595BA-110E-40F5-BD7B-42880D9B71C5}">
      <dgm:prSet/>
      <dgm:spPr/>
      <dgm:t>
        <a:bodyPr/>
        <a:lstStyle/>
        <a:p>
          <a:endParaRPr lang="ru-RU"/>
        </a:p>
      </dgm:t>
    </dgm:pt>
    <dgm:pt modelId="{D8F6FAB1-EB3A-4C05-B162-8D5B993B30DB}" type="sibTrans" cxnId="{861595BA-110E-40F5-BD7B-42880D9B71C5}">
      <dgm:prSet/>
      <dgm:spPr/>
      <dgm:t>
        <a:bodyPr/>
        <a:lstStyle/>
        <a:p>
          <a:endParaRPr lang="ru-RU"/>
        </a:p>
      </dgm:t>
    </dgm:pt>
    <dgm:pt modelId="{8E102A2F-5943-944A-966A-91B4F58EC226}" type="pres">
      <dgm:prSet presAssocID="{8BCD9FC4-CD25-4E41-A5DA-8FF727CEE220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FC8BA1C-6EE6-6844-83E9-A70E0262D109}" type="pres">
      <dgm:prSet presAssocID="{8BCD9FC4-CD25-4E41-A5DA-8FF727CEE220}" presName="children" presStyleCnt="0"/>
      <dgm:spPr/>
    </dgm:pt>
    <dgm:pt modelId="{B02832BE-BF31-D646-8685-8D4825A3DD96}" type="pres">
      <dgm:prSet presAssocID="{8BCD9FC4-CD25-4E41-A5DA-8FF727CEE220}" presName="child1group" presStyleCnt="0"/>
      <dgm:spPr/>
    </dgm:pt>
    <dgm:pt modelId="{6E9583AA-7716-AF4C-8E70-DE63C2870B68}" type="pres">
      <dgm:prSet presAssocID="{8BCD9FC4-CD25-4E41-A5DA-8FF727CEE220}" presName="child1" presStyleLbl="bgAcc1" presStyleIdx="0" presStyleCnt="4" custScaleX="136245" custScaleY="99817"/>
      <dgm:spPr/>
      <dgm:t>
        <a:bodyPr/>
        <a:lstStyle/>
        <a:p>
          <a:endParaRPr lang="ru-RU"/>
        </a:p>
      </dgm:t>
    </dgm:pt>
    <dgm:pt modelId="{6B31D517-9B9B-4943-B855-970AB7E33477}" type="pres">
      <dgm:prSet presAssocID="{8BCD9FC4-CD25-4E41-A5DA-8FF727CEE220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73E345-99A7-EA47-9519-A48051723864}" type="pres">
      <dgm:prSet presAssocID="{8BCD9FC4-CD25-4E41-A5DA-8FF727CEE220}" presName="child2group" presStyleCnt="0"/>
      <dgm:spPr/>
    </dgm:pt>
    <dgm:pt modelId="{C95370C8-4496-E847-9248-D6FB632D17CF}" type="pres">
      <dgm:prSet presAssocID="{8BCD9FC4-CD25-4E41-A5DA-8FF727CEE220}" presName="child2" presStyleLbl="bgAcc1" presStyleIdx="1" presStyleCnt="4" custScaleX="134144" custScaleY="103133"/>
      <dgm:spPr/>
      <dgm:t>
        <a:bodyPr/>
        <a:lstStyle/>
        <a:p>
          <a:endParaRPr lang="ru-RU"/>
        </a:p>
      </dgm:t>
    </dgm:pt>
    <dgm:pt modelId="{AB247DC2-C3AF-7348-B3B6-31FEACD03FEB}" type="pres">
      <dgm:prSet presAssocID="{8BCD9FC4-CD25-4E41-A5DA-8FF727CEE220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55EC11-48AA-804D-8F40-6B0796D9EEDC}" type="pres">
      <dgm:prSet presAssocID="{8BCD9FC4-CD25-4E41-A5DA-8FF727CEE220}" presName="child3group" presStyleCnt="0"/>
      <dgm:spPr/>
    </dgm:pt>
    <dgm:pt modelId="{7D8E958C-F727-E94C-ABCA-E2E493B5920B}" type="pres">
      <dgm:prSet presAssocID="{8BCD9FC4-CD25-4E41-A5DA-8FF727CEE220}" presName="child3" presStyleLbl="bgAcc1" presStyleIdx="2" presStyleCnt="4" custScaleX="131869" custScaleY="101353" custLinFactNeighborX="439"/>
      <dgm:spPr/>
      <dgm:t>
        <a:bodyPr/>
        <a:lstStyle/>
        <a:p>
          <a:endParaRPr lang="ru-RU"/>
        </a:p>
      </dgm:t>
    </dgm:pt>
    <dgm:pt modelId="{FB801634-FE6F-EA4D-B31B-D17B14003AE6}" type="pres">
      <dgm:prSet presAssocID="{8BCD9FC4-CD25-4E41-A5DA-8FF727CEE220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7F807E-8CDF-584B-A17F-A7E90BC25899}" type="pres">
      <dgm:prSet presAssocID="{8BCD9FC4-CD25-4E41-A5DA-8FF727CEE220}" presName="child4group" presStyleCnt="0"/>
      <dgm:spPr/>
    </dgm:pt>
    <dgm:pt modelId="{3F72D383-3A45-C845-B1F6-3F03EA43E1E1}" type="pres">
      <dgm:prSet presAssocID="{8BCD9FC4-CD25-4E41-A5DA-8FF727CEE220}" presName="child4" presStyleLbl="bgAcc1" presStyleIdx="3" presStyleCnt="4" custScaleX="132296" custScaleY="101762"/>
      <dgm:spPr/>
      <dgm:t>
        <a:bodyPr/>
        <a:lstStyle/>
        <a:p>
          <a:endParaRPr lang="ru-RU"/>
        </a:p>
      </dgm:t>
    </dgm:pt>
    <dgm:pt modelId="{8F9590CE-D65E-4A41-8C90-E48A50A2E7A4}" type="pres">
      <dgm:prSet presAssocID="{8BCD9FC4-CD25-4E41-A5DA-8FF727CEE220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280F6D-B8C8-8540-981F-06A6A467EBE9}" type="pres">
      <dgm:prSet presAssocID="{8BCD9FC4-CD25-4E41-A5DA-8FF727CEE220}" presName="childPlaceholder" presStyleCnt="0"/>
      <dgm:spPr/>
    </dgm:pt>
    <dgm:pt modelId="{33E0DBD2-B1C4-AD46-9DD9-74180F95B694}" type="pres">
      <dgm:prSet presAssocID="{8BCD9FC4-CD25-4E41-A5DA-8FF727CEE220}" presName="circle" presStyleCnt="0"/>
      <dgm:spPr/>
    </dgm:pt>
    <dgm:pt modelId="{1B8F5ED3-C4EA-7B47-8975-E0FB2A536917}" type="pres">
      <dgm:prSet presAssocID="{8BCD9FC4-CD25-4E41-A5DA-8FF727CEE220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2464D6-1995-3D44-B7B4-9228D8A1259F}" type="pres">
      <dgm:prSet presAssocID="{8BCD9FC4-CD25-4E41-A5DA-8FF727CEE220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F8F9C2-4B77-C241-9083-9E651A931239}" type="pres">
      <dgm:prSet presAssocID="{8BCD9FC4-CD25-4E41-A5DA-8FF727CEE220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0E3B10-73ED-7145-8307-46FC3708E4D8}" type="pres">
      <dgm:prSet presAssocID="{8BCD9FC4-CD25-4E41-A5DA-8FF727CEE220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183466-D59B-194D-9033-EADCA908CC26}" type="pres">
      <dgm:prSet presAssocID="{8BCD9FC4-CD25-4E41-A5DA-8FF727CEE220}" presName="quadrantPlaceholder" presStyleCnt="0"/>
      <dgm:spPr/>
    </dgm:pt>
    <dgm:pt modelId="{A5BE694C-EBF6-B74D-BF00-4A2DECD28C6F}" type="pres">
      <dgm:prSet presAssocID="{8BCD9FC4-CD25-4E41-A5DA-8FF727CEE220}" presName="center1" presStyleLbl="fgShp" presStyleIdx="0" presStyleCnt="2" custFlipVert="1" custFlipHor="0" custScaleX="9626" custScaleY="21016"/>
      <dgm:spPr>
        <a:solidFill>
          <a:schemeClr val="tx2">
            <a:lumMod val="20000"/>
            <a:lumOff val="80000"/>
          </a:schemeClr>
        </a:solidFill>
      </dgm:spPr>
    </dgm:pt>
    <dgm:pt modelId="{D83680F8-B522-C041-8123-8644BE4554FD}" type="pres">
      <dgm:prSet presAssocID="{8BCD9FC4-CD25-4E41-A5DA-8FF727CEE220}" presName="center2" presStyleLbl="fgShp" presStyleIdx="1" presStyleCnt="2" custFlipVert="1" custFlipHor="1" custScaleX="5644" custScaleY="37288" custLinFactNeighborX="-10130" custLinFactNeighborY="14978"/>
      <dgm:spPr>
        <a:solidFill>
          <a:schemeClr val="tx2">
            <a:lumMod val="20000"/>
            <a:lumOff val="80000"/>
          </a:schemeClr>
        </a:solidFill>
      </dgm:spPr>
    </dgm:pt>
  </dgm:ptLst>
  <dgm:cxnLst>
    <dgm:cxn modelId="{7F75C7C2-7494-BC42-B9B3-6ABF1570C145}" srcId="{C477BE50-4242-E341-AD88-2CE79E7A6AD3}" destId="{87D13993-0696-ED4D-B0FE-802519F4633D}" srcOrd="3" destOrd="0" parTransId="{4D259135-DD05-5344-84FE-D4280DC384A8}" sibTransId="{49996A40-9C3B-C74D-BB5C-1B3887F936A3}"/>
    <dgm:cxn modelId="{6B3FFF8C-375D-1C42-9FE7-3312CE771B0B}" type="presOf" srcId="{EFCE153B-58AC-944C-B33F-6EB69F4FC8EA}" destId="{7D8E958C-F727-E94C-ABCA-E2E493B5920B}" srcOrd="0" destOrd="2" presId="urn:microsoft.com/office/officeart/2005/8/layout/cycle4"/>
    <dgm:cxn modelId="{098CC2E4-D7DD-9949-886B-1EA41469B77D}" srcId="{8BCD9FC4-CD25-4E41-A5DA-8FF727CEE220}" destId="{C477BE50-4242-E341-AD88-2CE79E7A6AD3}" srcOrd="0" destOrd="0" parTransId="{54427B54-030D-EF43-A890-E49EB77B8CFF}" sibTransId="{63301AE0-5661-9B4A-A5B8-F0CEBCAEB9DB}"/>
    <dgm:cxn modelId="{FEE47C0C-072B-F247-8144-8F641B954CB4}" srcId="{8BCD9FC4-CD25-4E41-A5DA-8FF727CEE220}" destId="{81F38FDF-B217-CB46-B183-7054C84BDE08}" srcOrd="2" destOrd="0" parTransId="{5A66EECE-6306-524A-9355-65CD41DD3F38}" sibTransId="{FED968F1-D535-FC4D-A014-78A4A815B8B2}"/>
    <dgm:cxn modelId="{C243C66A-8456-D440-BE37-BBCF45A4C2AF}" srcId="{C477BE50-4242-E341-AD88-2CE79E7A6AD3}" destId="{AFFF325A-21C1-054D-9EB2-83E291A0443A}" srcOrd="2" destOrd="0" parTransId="{5C7ED9E0-9D59-5947-91C2-69C268A015C4}" sibTransId="{1D20D061-A2FA-E646-BA9E-63BC358276BC}"/>
    <dgm:cxn modelId="{B852101B-FD36-9747-AD02-2564690C407C}" type="presOf" srcId="{54208315-5CE1-0947-8261-D9FA0B0E676D}" destId="{7D8E958C-F727-E94C-ABCA-E2E493B5920B}" srcOrd="0" destOrd="0" presId="urn:microsoft.com/office/officeart/2005/8/layout/cycle4"/>
    <dgm:cxn modelId="{BEEFDC2E-7C3F-C344-B0D1-4A6331E5CF16}" srcId="{A59EA7E8-50E4-5A47-9D46-67B50CB9D207}" destId="{F4C5FC6F-3399-2241-BCB6-A37A3B94252E}" srcOrd="2" destOrd="0" parTransId="{8F40DC7B-08FB-8D40-8E7B-5640AEFDCCED}" sibTransId="{775D72FB-CA07-E246-8E4F-3C042F165220}"/>
    <dgm:cxn modelId="{F392E15F-1F41-2449-98E0-BDC0B191C9D5}" type="presOf" srcId="{F5E64C8B-3736-5D40-977F-F19C4DA9E663}" destId="{6E9583AA-7716-AF4C-8E70-DE63C2870B68}" srcOrd="0" destOrd="0" presId="urn:microsoft.com/office/officeart/2005/8/layout/cycle4"/>
    <dgm:cxn modelId="{09E1209E-3790-492F-9BA0-3C71A7A6DC85}" type="presOf" srcId="{EAF961C5-FA85-4618-8A71-E5B92CAC4B6E}" destId="{AB247DC2-C3AF-7348-B3B6-31FEACD03FEB}" srcOrd="1" destOrd="1" presId="urn:microsoft.com/office/officeart/2005/8/layout/cycle4"/>
    <dgm:cxn modelId="{7E835A1F-54F1-2242-BDB4-5C117E57075E}" srcId="{81F38FDF-B217-CB46-B183-7054C84BDE08}" destId="{54208315-5CE1-0947-8261-D9FA0B0E676D}" srcOrd="0" destOrd="0" parTransId="{E6E44F56-ED74-754D-BE39-A1A55C4EE784}" sibTransId="{D06010CE-E62C-DE4A-8179-AB191886A487}"/>
    <dgm:cxn modelId="{93E6C892-232C-2341-8454-79E38389B544}" type="presOf" srcId="{F015334E-D526-6D4C-BDC6-D131F04EF7A1}" destId="{AB247DC2-C3AF-7348-B3B6-31FEACD03FEB}" srcOrd="1" destOrd="0" presId="urn:microsoft.com/office/officeart/2005/8/layout/cycle4"/>
    <dgm:cxn modelId="{4C9DDBA9-821E-BB4A-B772-57E79609A3F8}" type="presOf" srcId="{41C28BE0-577D-E34E-9234-8CD17BF15357}" destId="{C95370C8-4496-E847-9248-D6FB632D17CF}" srcOrd="0" destOrd="4" presId="urn:microsoft.com/office/officeart/2005/8/layout/cycle4"/>
    <dgm:cxn modelId="{91C99B68-523C-4742-B9EF-747CDC142800}" srcId="{81F38FDF-B217-CB46-B183-7054C84BDE08}" destId="{EFCE153B-58AC-944C-B33F-6EB69F4FC8EA}" srcOrd="2" destOrd="0" parTransId="{91C05103-9A06-1A4B-8976-450456B1049E}" sibTransId="{07862DF9-1AEE-964C-A249-64813090F141}"/>
    <dgm:cxn modelId="{BC1D7DB2-73D8-CA48-81B8-CABEC229F45B}" type="presOf" srcId="{F4C5FC6F-3399-2241-BCB6-A37A3B94252E}" destId="{8F9590CE-D65E-4A41-8C90-E48A50A2E7A4}" srcOrd="1" destOrd="2" presId="urn:microsoft.com/office/officeart/2005/8/layout/cycle4"/>
    <dgm:cxn modelId="{DBB841E8-0161-C64C-880D-50593FA33399}" type="presOf" srcId="{8BCD9FC4-CD25-4E41-A5DA-8FF727CEE220}" destId="{8E102A2F-5943-944A-966A-91B4F58EC226}" srcOrd="0" destOrd="0" presId="urn:microsoft.com/office/officeart/2005/8/layout/cycle4"/>
    <dgm:cxn modelId="{80560411-EEBE-4168-8848-C1E30B502D50}" type="presOf" srcId="{7D4895F0-CAC8-4277-B54B-71E3F1680B20}" destId="{C95370C8-4496-E847-9248-D6FB632D17CF}" srcOrd="0" destOrd="3" presId="urn:microsoft.com/office/officeart/2005/8/layout/cycle4"/>
    <dgm:cxn modelId="{DFFA673F-C17D-4949-AE8E-0C254BB6ABE3}" srcId="{A59EA7E8-50E4-5A47-9D46-67B50CB9D207}" destId="{AE40FDB8-C344-2D44-9FB8-A5BE7230D737}" srcOrd="0" destOrd="0" parTransId="{9884DF76-C80D-5640-AAB3-D3205F1C0E77}" sibTransId="{52BE1E28-4FA5-CB47-AD04-03207DB74B43}"/>
    <dgm:cxn modelId="{F69F0D4C-8D51-EC47-8F47-C8EF4CBCFD08}" type="presOf" srcId="{47E09680-7222-0A47-B9C6-0C87E999C06A}" destId="{3F72D383-3A45-C845-B1F6-3F03EA43E1E1}" srcOrd="0" destOrd="1" presId="urn:microsoft.com/office/officeart/2005/8/layout/cycle4"/>
    <dgm:cxn modelId="{D140B00F-10BB-3746-B5A5-332BA7341765}" type="presOf" srcId="{F173B643-DB71-DB4A-B006-DDFDBC3BDB75}" destId="{C95370C8-4496-E847-9248-D6FB632D17CF}" srcOrd="0" destOrd="2" presId="urn:microsoft.com/office/officeart/2005/8/layout/cycle4"/>
    <dgm:cxn modelId="{6B78EA78-F3E6-984D-B3C3-494ACE7C4866}" type="presOf" srcId="{AFFF325A-21C1-054D-9EB2-83E291A0443A}" destId="{6B31D517-9B9B-4943-B855-970AB7E33477}" srcOrd="1" destOrd="2" presId="urn:microsoft.com/office/officeart/2005/8/layout/cycle4"/>
    <dgm:cxn modelId="{6D2920D5-888F-F24C-9327-74C6547DB5CC}" srcId="{C477BE50-4242-E341-AD88-2CE79E7A6AD3}" destId="{B6A1969B-0E0A-0C43-AE1A-5E47DA4725B3}" srcOrd="1" destOrd="0" parTransId="{1A3490E2-618C-F745-BA3B-C69073A4EA59}" sibTransId="{84C23676-976E-404C-95EB-09A73AC2ABEF}"/>
    <dgm:cxn modelId="{ED39C481-546B-8F44-81E6-2CBB963C7685}" type="presOf" srcId="{87D13993-0696-ED4D-B0FE-802519F4633D}" destId="{6E9583AA-7716-AF4C-8E70-DE63C2870B68}" srcOrd="0" destOrd="3" presId="urn:microsoft.com/office/officeart/2005/8/layout/cycle4"/>
    <dgm:cxn modelId="{F01ED8F0-CA47-0046-B156-14A429D95EA8}" srcId="{D4D815AE-2410-D243-8A43-4A2A632A6614}" destId="{41C28BE0-577D-E34E-9234-8CD17BF15357}" srcOrd="4" destOrd="0" parTransId="{304227E5-06EB-B84E-BF57-59E83B61AFC4}" sibTransId="{7C2CB8EA-2D2C-BF49-BB43-327D2E64C344}"/>
    <dgm:cxn modelId="{8FACB2DE-2683-6247-8DDF-A3299E13D1A9}" type="presOf" srcId="{D4D815AE-2410-D243-8A43-4A2A632A6614}" destId="{502464D6-1995-3D44-B7B4-9228D8A1259F}" srcOrd="0" destOrd="0" presId="urn:microsoft.com/office/officeart/2005/8/layout/cycle4"/>
    <dgm:cxn modelId="{0BF2400C-13C9-8B41-B7F7-D43FF4A4681D}" type="presOf" srcId="{AE40FDB8-C344-2D44-9FB8-A5BE7230D737}" destId="{8F9590CE-D65E-4A41-8C90-E48A50A2E7A4}" srcOrd="1" destOrd="0" presId="urn:microsoft.com/office/officeart/2005/8/layout/cycle4"/>
    <dgm:cxn modelId="{49D5E2E3-6156-4631-B182-3D025CD5B44C}" type="presOf" srcId="{7D4895F0-CAC8-4277-B54B-71E3F1680B20}" destId="{AB247DC2-C3AF-7348-B3B6-31FEACD03FEB}" srcOrd="1" destOrd="3" presId="urn:microsoft.com/office/officeart/2005/8/layout/cycle4"/>
    <dgm:cxn modelId="{300E9E58-81B5-8D4D-A64E-122A24914DDC}" type="presOf" srcId="{81F38FDF-B217-CB46-B183-7054C84BDE08}" destId="{DEF8F9C2-4B77-C241-9083-9E651A931239}" srcOrd="0" destOrd="0" presId="urn:microsoft.com/office/officeart/2005/8/layout/cycle4"/>
    <dgm:cxn modelId="{BE3BAB38-5BDC-F24D-BEF8-766B6D4FE780}" srcId="{A59EA7E8-50E4-5A47-9D46-67B50CB9D207}" destId="{47E09680-7222-0A47-B9C6-0C87E999C06A}" srcOrd="1" destOrd="0" parTransId="{A72022A7-7FED-824F-A343-8A1089E54F4C}" sibTransId="{24EE31ED-FAD4-C043-93D7-447748A567C8}"/>
    <dgm:cxn modelId="{AF108B7F-4223-B147-8380-E9048E7474EB}" type="presOf" srcId="{743D4572-CFF9-3F4D-B941-FF3928FE57A1}" destId="{7D8E958C-F727-E94C-ABCA-E2E493B5920B}" srcOrd="0" destOrd="1" presId="urn:microsoft.com/office/officeart/2005/8/layout/cycle4"/>
    <dgm:cxn modelId="{F227EF17-3841-AB45-9299-E951C89B864E}" type="presOf" srcId="{47E09680-7222-0A47-B9C6-0C87E999C06A}" destId="{8F9590CE-D65E-4A41-8C90-E48A50A2E7A4}" srcOrd="1" destOrd="1" presId="urn:microsoft.com/office/officeart/2005/8/layout/cycle4"/>
    <dgm:cxn modelId="{E6DA2747-F585-3A44-9890-CBDA76244215}" type="presOf" srcId="{743D4572-CFF9-3F4D-B941-FF3928FE57A1}" destId="{FB801634-FE6F-EA4D-B31B-D17B14003AE6}" srcOrd="1" destOrd="1" presId="urn:microsoft.com/office/officeart/2005/8/layout/cycle4"/>
    <dgm:cxn modelId="{4F661DDD-20B9-EF4E-86F1-B354EFCD51CD}" srcId="{C477BE50-4242-E341-AD88-2CE79E7A6AD3}" destId="{F5E64C8B-3736-5D40-977F-F19C4DA9E663}" srcOrd="0" destOrd="0" parTransId="{3ECDA834-425F-6C44-9B64-E4787A2A2BE9}" sibTransId="{C7EC5A2F-8205-ED45-8E0D-3CA37A2C5C71}"/>
    <dgm:cxn modelId="{81430061-B3CC-494F-AD49-0F9A875E2845}" type="presOf" srcId="{B6A1969B-0E0A-0C43-AE1A-5E47DA4725B3}" destId="{6B31D517-9B9B-4943-B855-970AB7E33477}" srcOrd="1" destOrd="1" presId="urn:microsoft.com/office/officeart/2005/8/layout/cycle4"/>
    <dgm:cxn modelId="{861595BA-110E-40F5-BD7B-42880D9B71C5}" srcId="{D4D815AE-2410-D243-8A43-4A2A632A6614}" destId="{7D4895F0-CAC8-4277-B54B-71E3F1680B20}" srcOrd="3" destOrd="0" parTransId="{2AC6F16E-A292-4D66-B1C0-E2F4A8DBCFF8}" sibTransId="{D8F6FAB1-EB3A-4C05-B162-8D5B993B30DB}"/>
    <dgm:cxn modelId="{DD90C450-C450-5B4E-9361-485D1CAA029A}" srcId="{8BCD9FC4-CD25-4E41-A5DA-8FF727CEE220}" destId="{D4D815AE-2410-D243-8A43-4A2A632A6614}" srcOrd="1" destOrd="0" parTransId="{794C1B6C-54A7-6648-A5EA-8C05E4865894}" sibTransId="{4BA9F88C-0444-5849-82F6-8D2CC8A0AB79}"/>
    <dgm:cxn modelId="{892F415C-54C7-2C46-9F88-6B64780A49FD}" type="presOf" srcId="{41C28BE0-577D-E34E-9234-8CD17BF15357}" destId="{AB247DC2-C3AF-7348-B3B6-31FEACD03FEB}" srcOrd="1" destOrd="4" presId="urn:microsoft.com/office/officeart/2005/8/layout/cycle4"/>
    <dgm:cxn modelId="{9627E1B2-D9E2-A349-A088-3C5A56C44483}" srcId="{81F38FDF-B217-CB46-B183-7054C84BDE08}" destId="{743D4572-CFF9-3F4D-B941-FF3928FE57A1}" srcOrd="1" destOrd="0" parTransId="{2B92B842-7F91-EE46-A9E4-3E40648BCAA0}" sibTransId="{F086C8E4-D3F3-424B-80D5-4EDE82960B9F}"/>
    <dgm:cxn modelId="{2A9BB856-C35A-4A47-839A-B23EDA6968F8}" type="presOf" srcId="{F5E64C8B-3736-5D40-977F-F19C4DA9E663}" destId="{6B31D517-9B9B-4943-B855-970AB7E33477}" srcOrd="1" destOrd="0" presId="urn:microsoft.com/office/officeart/2005/8/layout/cycle4"/>
    <dgm:cxn modelId="{CD1786A7-CD1E-4743-BC64-E09540268DCE}" type="presOf" srcId="{AFFF325A-21C1-054D-9EB2-83E291A0443A}" destId="{6E9583AA-7716-AF4C-8E70-DE63C2870B68}" srcOrd="0" destOrd="2" presId="urn:microsoft.com/office/officeart/2005/8/layout/cycle4"/>
    <dgm:cxn modelId="{D4BDEB2A-A0AF-4A46-A709-DD39A76E25B7}" type="presOf" srcId="{C477BE50-4242-E341-AD88-2CE79E7A6AD3}" destId="{1B8F5ED3-C4EA-7B47-8975-E0FB2A536917}" srcOrd="0" destOrd="0" presId="urn:microsoft.com/office/officeart/2005/8/layout/cycle4"/>
    <dgm:cxn modelId="{4DD8EE42-DB36-F04B-9E22-C4C4C53AD933}" type="presOf" srcId="{F015334E-D526-6D4C-BDC6-D131F04EF7A1}" destId="{C95370C8-4496-E847-9248-D6FB632D17CF}" srcOrd="0" destOrd="0" presId="urn:microsoft.com/office/officeart/2005/8/layout/cycle4"/>
    <dgm:cxn modelId="{DEAB9127-233F-8B40-A7C9-0FEB61B0650E}" srcId="{8BCD9FC4-CD25-4E41-A5DA-8FF727CEE220}" destId="{A59EA7E8-50E4-5A47-9D46-67B50CB9D207}" srcOrd="3" destOrd="0" parTransId="{E06897D4-117E-0445-BC98-FFF952A2986C}" sibTransId="{EEFBA33F-0198-9146-8266-6B3FA39EA225}"/>
    <dgm:cxn modelId="{F27EF694-41B5-E845-B94B-10866640B755}" type="presOf" srcId="{F4C5FC6F-3399-2241-BCB6-A37A3B94252E}" destId="{3F72D383-3A45-C845-B1F6-3F03EA43E1E1}" srcOrd="0" destOrd="2" presId="urn:microsoft.com/office/officeart/2005/8/layout/cycle4"/>
    <dgm:cxn modelId="{BBD91DD3-E5A1-A84B-9243-C5E8EC620EAA}" type="presOf" srcId="{54208315-5CE1-0947-8261-D9FA0B0E676D}" destId="{FB801634-FE6F-EA4D-B31B-D17B14003AE6}" srcOrd="1" destOrd="0" presId="urn:microsoft.com/office/officeart/2005/8/layout/cycle4"/>
    <dgm:cxn modelId="{E42AF7B0-A93F-3844-9EFC-96BC305F48AE}" type="presOf" srcId="{B6A1969B-0E0A-0C43-AE1A-5E47DA4725B3}" destId="{6E9583AA-7716-AF4C-8E70-DE63C2870B68}" srcOrd="0" destOrd="1" presId="urn:microsoft.com/office/officeart/2005/8/layout/cycle4"/>
    <dgm:cxn modelId="{65520D22-67F2-9B43-B47D-F47707F52B1C}" type="presOf" srcId="{F173B643-DB71-DB4A-B006-DDFDBC3BDB75}" destId="{AB247DC2-C3AF-7348-B3B6-31FEACD03FEB}" srcOrd="1" destOrd="2" presId="urn:microsoft.com/office/officeart/2005/8/layout/cycle4"/>
    <dgm:cxn modelId="{63E9BAC8-4A22-4FEB-A4A3-327E6820BC31}" srcId="{D4D815AE-2410-D243-8A43-4A2A632A6614}" destId="{EAF961C5-FA85-4618-8A71-E5B92CAC4B6E}" srcOrd="1" destOrd="0" parTransId="{9707B141-DE45-4AFE-9C58-DC09572B1C9E}" sibTransId="{1A961060-B932-46B3-99F3-7AB510A24538}"/>
    <dgm:cxn modelId="{0D8C23BA-A3CF-794B-B82F-828148373CFB}" type="presOf" srcId="{87D13993-0696-ED4D-B0FE-802519F4633D}" destId="{6B31D517-9B9B-4943-B855-970AB7E33477}" srcOrd="1" destOrd="3" presId="urn:microsoft.com/office/officeart/2005/8/layout/cycle4"/>
    <dgm:cxn modelId="{5CE3FB7F-E16C-0448-9501-F81C5BB8BF7F}" type="presOf" srcId="{AE40FDB8-C344-2D44-9FB8-A5BE7230D737}" destId="{3F72D383-3A45-C845-B1F6-3F03EA43E1E1}" srcOrd="0" destOrd="0" presId="urn:microsoft.com/office/officeart/2005/8/layout/cycle4"/>
    <dgm:cxn modelId="{6A2D0384-D5D4-0E4B-84AD-5B375488EDA9}" srcId="{D4D815AE-2410-D243-8A43-4A2A632A6614}" destId="{F015334E-D526-6D4C-BDC6-D131F04EF7A1}" srcOrd="0" destOrd="0" parTransId="{96D55D84-79CA-0F47-9AE0-398A19916603}" sibTransId="{B56C90FC-4860-0949-9E90-9FB60DB19F89}"/>
    <dgm:cxn modelId="{4CA61838-2196-C94B-B5FD-1864D39C2F07}" type="presOf" srcId="{A59EA7E8-50E4-5A47-9D46-67B50CB9D207}" destId="{1C0E3B10-73ED-7145-8307-46FC3708E4D8}" srcOrd="0" destOrd="0" presId="urn:microsoft.com/office/officeart/2005/8/layout/cycle4"/>
    <dgm:cxn modelId="{06E0DE97-CD76-6D45-A54E-FAF5F18A26D3}" srcId="{D4D815AE-2410-D243-8A43-4A2A632A6614}" destId="{F173B643-DB71-DB4A-B006-DDFDBC3BDB75}" srcOrd="2" destOrd="0" parTransId="{9E7AC025-E5D5-8B44-9AA0-71A07A8CC750}" sibTransId="{BFCD0A21-0C81-3742-9C95-A3889C963C94}"/>
    <dgm:cxn modelId="{B6FDBCF9-AF8B-8041-BC9A-3F9810F9F048}" type="presOf" srcId="{EFCE153B-58AC-944C-B33F-6EB69F4FC8EA}" destId="{FB801634-FE6F-EA4D-B31B-D17B14003AE6}" srcOrd="1" destOrd="2" presId="urn:microsoft.com/office/officeart/2005/8/layout/cycle4"/>
    <dgm:cxn modelId="{61242A77-B40C-435B-B723-BFE9218BFC48}" type="presOf" srcId="{EAF961C5-FA85-4618-8A71-E5B92CAC4B6E}" destId="{C95370C8-4496-E847-9248-D6FB632D17CF}" srcOrd="0" destOrd="1" presId="urn:microsoft.com/office/officeart/2005/8/layout/cycle4"/>
    <dgm:cxn modelId="{09556A1B-2A7A-8547-911B-D56353CE78C2}" type="presParOf" srcId="{8E102A2F-5943-944A-966A-91B4F58EC226}" destId="{EFC8BA1C-6EE6-6844-83E9-A70E0262D109}" srcOrd="0" destOrd="0" presId="urn:microsoft.com/office/officeart/2005/8/layout/cycle4"/>
    <dgm:cxn modelId="{FE66BB02-1504-0C44-89C9-745E9D8D6682}" type="presParOf" srcId="{EFC8BA1C-6EE6-6844-83E9-A70E0262D109}" destId="{B02832BE-BF31-D646-8685-8D4825A3DD96}" srcOrd="0" destOrd="0" presId="urn:microsoft.com/office/officeart/2005/8/layout/cycle4"/>
    <dgm:cxn modelId="{2EF472E1-4F24-8B4D-9C53-542B8101EB7A}" type="presParOf" srcId="{B02832BE-BF31-D646-8685-8D4825A3DD96}" destId="{6E9583AA-7716-AF4C-8E70-DE63C2870B68}" srcOrd="0" destOrd="0" presId="urn:microsoft.com/office/officeart/2005/8/layout/cycle4"/>
    <dgm:cxn modelId="{54D1295D-F4A4-BA4F-8B31-655608F99769}" type="presParOf" srcId="{B02832BE-BF31-D646-8685-8D4825A3DD96}" destId="{6B31D517-9B9B-4943-B855-970AB7E33477}" srcOrd="1" destOrd="0" presId="urn:microsoft.com/office/officeart/2005/8/layout/cycle4"/>
    <dgm:cxn modelId="{AB3BC11D-9AE6-A144-A836-86685DEBA862}" type="presParOf" srcId="{EFC8BA1C-6EE6-6844-83E9-A70E0262D109}" destId="{C373E345-99A7-EA47-9519-A48051723864}" srcOrd="1" destOrd="0" presId="urn:microsoft.com/office/officeart/2005/8/layout/cycle4"/>
    <dgm:cxn modelId="{9761582E-4D5C-3646-A192-7161C0C0EEA8}" type="presParOf" srcId="{C373E345-99A7-EA47-9519-A48051723864}" destId="{C95370C8-4496-E847-9248-D6FB632D17CF}" srcOrd="0" destOrd="0" presId="urn:microsoft.com/office/officeart/2005/8/layout/cycle4"/>
    <dgm:cxn modelId="{BE0F0083-0730-1E4A-AEB7-E5093FD11BF4}" type="presParOf" srcId="{C373E345-99A7-EA47-9519-A48051723864}" destId="{AB247DC2-C3AF-7348-B3B6-31FEACD03FEB}" srcOrd="1" destOrd="0" presId="urn:microsoft.com/office/officeart/2005/8/layout/cycle4"/>
    <dgm:cxn modelId="{F274B9CB-3921-2A48-8F5C-0510DED25558}" type="presParOf" srcId="{EFC8BA1C-6EE6-6844-83E9-A70E0262D109}" destId="{0E55EC11-48AA-804D-8F40-6B0796D9EEDC}" srcOrd="2" destOrd="0" presId="urn:microsoft.com/office/officeart/2005/8/layout/cycle4"/>
    <dgm:cxn modelId="{00FBB5F3-B9A2-F34E-AC03-AA2D17EAC05F}" type="presParOf" srcId="{0E55EC11-48AA-804D-8F40-6B0796D9EEDC}" destId="{7D8E958C-F727-E94C-ABCA-E2E493B5920B}" srcOrd="0" destOrd="0" presId="urn:microsoft.com/office/officeart/2005/8/layout/cycle4"/>
    <dgm:cxn modelId="{5A0453D2-BA76-F34C-B3B5-225E38C6BBE1}" type="presParOf" srcId="{0E55EC11-48AA-804D-8F40-6B0796D9EEDC}" destId="{FB801634-FE6F-EA4D-B31B-D17B14003AE6}" srcOrd="1" destOrd="0" presId="urn:microsoft.com/office/officeart/2005/8/layout/cycle4"/>
    <dgm:cxn modelId="{464C53F8-38E2-C740-A472-EDDB37644196}" type="presParOf" srcId="{EFC8BA1C-6EE6-6844-83E9-A70E0262D109}" destId="{A97F807E-8CDF-584B-A17F-A7E90BC25899}" srcOrd="3" destOrd="0" presId="urn:microsoft.com/office/officeart/2005/8/layout/cycle4"/>
    <dgm:cxn modelId="{956CE6AB-861B-4D44-B199-B8D46C491A6A}" type="presParOf" srcId="{A97F807E-8CDF-584B-A17F-A7E90BC25899}" destId="{3F72D383-3A45-C845-B1F6-3F03EA43E1E1}" srcOrd="0" destOrd="0" presId="urn:microsoft.com/office/officeart/2005/8/layout/cycle4"/>
    <dgm:cxn modelId="{8EF0BAAB-7CE7-9141-9D82-49922CB5FC46}" type="presParOf" srcId="{A97F807E-8CDF-584B-A17F-A7E90BC25899}" destId="{8F9590CE-D65E-4A41-8C90-E48A50A2E7A4}" srcOrd="1" destOrd="0" presId="urn:microsoft.com/office/officeart/2005/8/layout/cycle4"/>
    <dgm:cxn modelId="{89B4C6F2-408D-8D4B-AC99-6703C4C90ABC}" type="presParOf" srcId="{EFC8BA1C-6EE6-6844-83E9-A70E0262D109}" destId="{BC280F6D-B8C8-8540-981F-06A6A467EBE9}" srcOrd="4" destOrd="0" presId="urn:microsoft.com/office/officeart/2005/8/layout/cycle4"/>
    <dgm:cxn modelId="{55BE45CE-AD2B-9242-BA10-E8046337233B}" type="presParOf" srcId="{8E102A2F-5943-944A-966A-91B4F58EC226}" destId="{33E0DBD2-B1C4-AD46-9DD9-74180F95B694}" srcOrd="1" destOrd="0" presId="urn:microsoft.com/office/officeart/2005/8/layout/cycle4"/>
    <dgm:cxn modelId="{BD9DF226-2EFA-5B4A-A1EC-9C6CEB134857}" type="presParOf" srcId="{33E0DBD2-B1C4-AD46-9DD9-74180F95B694}" destId="{1B8F5ED3-C4EA-7B47-8975-E0FB2A536917}" srcOrd="0" destOrd="0" presId="urn:microsoft.com/office/officeart/2005/8/layout/cycle4"/>
    <dgm:cxn modelId="{2E7914E1-36B1-3D45-9CCF-64FF2344EA57}" type="presParOf" srcId="{33E0DBD2-B1C4-AD46-9DD9-74180F95B694}" destId="{502464D6-1995-3D44-B7B4-9228D8A1259F}" srcOrd="1" destOrd="0" presId="urn:microsoft.com/office/officeart/2005/8/layout/cycle4"/>
    <dgm:cxn modelId="{0CA42208-C0FB-CA48-AE3B-2F27EDF65165}" type="presParOf" srcId="{33E0DBD2-B1C4-AD46-9DD9-74180F95B694}" destId="{DEF8F9C2-4B77-C241-9083-9E651A931239}" srcOrd="2" destOrd="0" presId="urn:microsoft.com/office/officeart/2005/8/layout/cycle4"/>
    <dgm:cxn modelId="{24349D7A-9C03-FD4D-8E6A-5FE68119C56E}" type="presParOf" srcId="{33E0DBD2-B1C4-AD46-9DD9-74180F95B694}" destId="{1C0E3B10-73ED-7145-8307-46FC3708E4D8}" srcOrd="3" destOrd="0" presId="urn:microsoft.com/office/officeart/2005/8/layout/cycle4"/>
    <dgm:cxn modelId="{C902D2E2-6B15-734A-8F25-6E0CB0FFEA8B}" type="presParOf" srcId="{33E0DBD2-B1C4-AD46-9DD9-74180F95B694}" destId="{8E183466-D59B-194D-9033-EADCA908CC26}" srcOrd="4" destOrd="0" presId="urn:microsoft.com/office/officeart/2005/8/layout/cycle4"/>
    <dgm:cxn modelId="{F0818283-4336-B84B-9232-987CDC19A852}" type="presParOf" srcId="{8E102A2F-5943-944A-966A-91B4F58EC226}" destId="{A5BE694C-EBF6-B74D-BF00-4A2DECD28C6F}" srcOrd="2" destOrd="0" presId="urn:microsoft.com/office/officeart/2005/8/layout/cycle4"/>
    <dgm:cxn modelId="{F3C1369E-3C5A-D244-9A1B-00F2FA8BBB7C}" type="presParOf" srcId="{8E102A2F-5943-944A-966A-91B4F58EC226}" destId="{D83680F8-B522-C041-8123-8644BE4554FD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BCD9FC4-CD25-4E41-A5DA-8FF727CEE220}" type="doc">
      <dgm:prSet loTypeId="urn:microsoft.com/office/officeart/2005/8/layout/cycle4" loCatId="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477BE50-4242-E341-AD88-2CE79E7A6AD3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800" b="1" u="none" dirty="0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Стремление познать, понять себя</a:t>
          </a:r>
          <a:endParaRPr lang="ru-RU" sz="1800" b="1" u="none" dirty="0">
            <a:solidFill>
              <a:schemeClr val="bg1"/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54427B54-030D-EF43-A890-E49EB77B8CFF}" type="parTrans" cxnId="{098CC2E4-D7DD-9949-886B-1EA41469B77D}">
      <dgm:prSet/>
      <dgm:spPr/>
      <dgm:t>
        <a:bodyPr/>
        <a:lstStyle/>
        <a:p>
          <a:endParaRPr lang="ru-RU"/>
        </a:p>
      </dgm:t>
    </dgm:pt>
    <dgm:pt modelId="{63301AE0-5661-9B4A-A5B8-F0CEBCAEB9DB}" type="sibTrans" cxnId="{098CC2E4-D7DD-9949-886B-1EA41469B77D}">
      <dgm:prSet/>
      <dgm:spPr/>
      <dgm:t>
        <a:bodyPr/>
        <a:lstStyle/>
        <a:p>
          <a:endParaRPr lang="ru-RU"/>
        </a:p>
      </dgm:t>
    </dgm:pt>
    <dgm:pt modelId="{F5E64C8B-3736-5D40-977F-F19C4DA9E663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pPr marL="285750" marR="0" lvl="1" indent="-285750" algn="l" defTabSz="13335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ru-RU" sz="180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М. Лермонтов. «Герой нашего времени».</a:t>
          </a:r>
          <a:endParaRPr lang="ru-RU" sz="18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3ECDA834-425F-6C44-9B64-E4787A2A2BE9}" type="parTrans" cxnId="{4F661DDD-20B9-EF4E-86F1-B354EFCD51CD}">
      <dgm:prSet/>
      <dgm:spPr/>
      <dgm:t>
        <a:bodyPr/>
        <a:lstStyle/>
        <a:p>
          <a:endParaRPr lang="ru-RU"/>
        </a:p>
      </dgm:t>
    </dgm:pt>
    <dgm:pt modelId="{C7EC5A2F-8205-ED45-8E0D-3CA37A2C5C71}" type="sibTrans" cxnId="{4F661DDD-20B9-EF4E-86F1-B354EFCD51CD}">
      <dgm:prSet/>
      <dgm:spPr/>
      <dgm:t>
        <a:bodyPr/>
        <a:lstStyle/>
        <a:p>
          <a:endParaRPr lang="ru-RU"/>
        </a:p>
      </dgm:t>
    </dgm:pt>
    <dgm:pt modelId="{D4D815AE-2410-D243-8A43-4A2A632A6614}">
      <dgm:prSet phldrT="[Текст]" custT="1"/>
      <dgm:spPr/>
      <dgm:t>
        <a:bodyPr/>
        <a:lstStyle/>
        <a:p>
          <a:r>
            <a:rPr lang="ru-RU" sz="1800" b="1" u="none" dirty="0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Стремление понять русскую душу</a:t>
          </a:r>
          <a:endParaRPr lang="ru-RU" sz="1800" b="1" u="none" dirty="0">
            <a:solidFill>
              <a:schemeClr val="bg1"/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794C1B6C-54A7-6648-A5EA-8C05E4865894}" type="parTrans" cxnId="{DD90C450-C450-5B4E-9361-485D1CAA029A}">
      <dgm:prSet/>
      <dgm:spPr/>
      <dgm:t>
        <a:bodyPr/>
        <a:lstStyle/>
        <a:p>
          <a:endParaRPr lang="ru-RU"/>
        </a:p>
      </dgm:t>
    </dgm:pt>
    <dgm:pt modelId="{4BA9F88C-0444-5849-82F6-8D2CC8A0AB79}" type="sibTrans" cxnId="{DD90C450-C450-5B4E-9361-485D1CAA029A}">
      <dgm:prSet/>
      <dgm:spPr/>
      <dgm:t>
        <a:bodyPr/>
        <a:lstStyle/>
        <a:p>
          <a:endParaRPr lang="ru-RU"/>
        </a:p>
      </dgm:t>
    </dgm:pt>
    <dgm:pt modelId="{F015334E-D526-6D4C-BDC6-D131F04EF7A1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pPr marL="285750" marR="0" lvl="1" indent="-285750" algn="l" defTabSz="1866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endParaRPr lang="ru-RU" sz="18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96D55D84-79CA-0F47-9AE0-398A19916603}" type="parTrans" cxnId="{6A2D0384-D5D4-0E4B-84AD-5B375488EDA9}">
      <dgm:prSet/>
      <dgm:spPr/>
      <dgm:t>
        <a:bodyPr/>
        <a:lstStyle/>
        <a:p>
          <a:endParaRPr lang="ru-RU"/>
        </a:p>
      </dgm:t>
    </dgm:pt>
    <dgm:pt modelId="{B56C90FC-4860-0949-9E90-9FB60DB19F89}" type="sibTrans" cxnId="{6A2D0384-D5D4-0E4B-84AD-5B375488EDA9}">
      <dgm:prSet/>
      <dgm:spPr/>
      <dgm:t>
        <a:bodyPr/>
        <a:lstStyle/>
        <a:p>
          <a:endParaRPr lang="ru-RU"/>
        </a:p>
      </dgm:t>
    </dgm:pt>
    <dgm:pt modelId="{81F38FDF-B217-CB46-B183-7054C84BDE08}">
      <dgm:prSet phldrT="[Текст]" custT="1"/>
      <dgm:spPr/>
      <dgm:t>
        <a:bodyPr/>
        <a:lstStyle/>
        <a:p>
          <a:r>
            <a:rPr lang="ru-RU" sz="1800" b="1" u="none" dirty="0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Изображение горя и страдания</a:t>
          </a:r>
          <a:endParaRPr lang="ru-RU" sz="1800" b="1" u="none" dirty="0">
            <a:solidFill>
              <a:schemeClr val="bg1"/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5A66EECE-6306-524A-9355-65CD41DD3F38}" type="parTrans" cxnId="{FEE47C0C-072B-F247-8144-8F641B954CB4}">
      <dgm:prSet/>
      <dgm:spPr/>
      <dgm:t>
        <a:bodyPr/>
        <a:lstStyle/>
        <a:p>
          <a:endParaRPr lang="ru-RU"/>
        </a:p>
      </dgm:t>
    </dgm:pt>
    <dgm:pt modelId="{FED968F1-D535-FC4D-A014-78A4A815B8B2}" type="sibTrans" cxnId="{FEE47C0C-072B-F247-8144-8F641B954CB4}">
      <dgm:prSet/>
      <dgm:spPr/>
      <dgm:t>
        <a:bodyPr/>
        <a:lstStyle/>
        <a:p>
          <a:endParaRPr lang="ru-RU"/>
        </a:p>
      </dgm:t>
    </dgm:pt>
    <dgm:pt modelId="{54208315-5CE1-0947-8261-D9FA0B0E676D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pPr marL="171450" lvl="1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18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E6E44F56-ED74-754D-BE39-A1A55C4EE784}" type="parTrans" cxnId="{7E835A1F-54F1-2242-BDB4-5C117E57075E}">
      <dgm:prSet/>
      <dgm:spPr/>
      <dgm:t>
        <a:bodyPr/>
        <a:lstStyle/>
        <a:p>
          <a:endParaRPr lang="ru-RU"/>
        </a:p>
      </dgm:t>
    </dgm:pt>
    <dgm:pt modelId="{D06010CE-E62C-DE4A-8179-AB191886A487}" type="sibTrans" cxnId="{7E835A1F-54F1-2242-BDB4-5C117E57075E}">
      <dgm:prSet/>
      <dgm:spPr/>
      <dgm:t>
        <a:bodyPr/>
        <a:lstStyle/>
        <a:p>
          <a:endParaRPr lang="ru-RU"/>
        </a:p>
      </dgm:t>
    </dgm:pt>
    <dgm:pt modelId="{A59EA7E8-50E4-5A47-9D46-67B50CB9D207}">
      <dgm:prSet phldrT="[Текст]" custT="1"/>
      <dgm:spPr/>
      <dgm:t>
        <a:bodyPr/>
        <a:lstStyle/>
        <a:p>
          <a:r>
            <a:rPr lang="ru-RU" sz="1800" b="1" u="none" dirty="0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Испытание и обновление героя</a:t>
          </a:r>
          <a:endParaRPr lang="ru-RU" sz="1800" b="1" u="none" dirty="0">
            <a:solidFill>
              <a:schemeClr val="bg1"/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E06897D4-117E-0445-BC98-FFF952A2986C}" type="parTrans" cxnId="{DEAB9127-233F-8B40-A7C9-0FEB61B0650E}">
      <dgm:prSet/>
      <dgm:spPr/>
      <dgm:t>
        <a:bodyPr/>
        <a:lstStyle/>
        <a:p>
          <a:endParaRPr lang="ru-RU"/>
        </a:p>
      </dgm:t>
    </dgm:pt>
    <dgm:pt modelId="{EEFBA33F-0198-9146-8266-6B3FA39EA225}" type="sibTrans" cxnId="{DEAB9127-233F-8B40-A7C9-0FEB61B0650E}">
      <dgm:prSet/>
      <dgm:spPr/>
      <dgm:t>
        <a:bodyPr/>
        <a:lstStyle/>
        <a:p>
          <a:endParaRPr lang="ru-RU"/>
        </a:p>
      </dgm:t>
    </dgm:pt>
    <dgm:pt modelId="{B6A1969B-0E0A-0C43-AE1A-5E47DA4725B3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pPr marL="285750" marR="0" lvl="1" indent="-285750" algn="l" defTabSz="13335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endParaRPr lang="ru-RU" sz="1800" dirty="0">
            <a:latin typeface="Arial Narrow" charset="0"/>
            <a:ea typeface="Arial Narrow" charset="0"/>
            <a:cs typeface="Arial Narrow" charset="0"/>
          </a:endParaRPr>
        </a:p>
      </dgm:t>
    </dgm:pt>
    <dgm:pt modelId="{1A3490E2-618C-F745-BA3B-C69073A4EA59}" type="parTrans" cxnId="{6D2920D5-888F-F24C-9327-74C6547DB5CC}">
      <dgm:prSet/>
      <dgm:spPr/>
      <dgm:t>
        <a:bodyPr/>
        <a:lstStyle/>
        <a:p>
          <a:endParaRPr lang="ru-RU"/>
        </a:p>
      </dgm:t>
    </dgm:pt>
    <dgm:pt modelId="{84C23676-976E-404C-95EB-09A73AC2ABEF}" type="sibTrans" cxnId="{6D2920D5-888F-F24C-9327-74C6547DB5CC}">
      <dgm:prSet/>
      <dgm:spPr/>
      <dgm:t>
        <a:bodyPr/>
        <a:lstStyle/>
        <a:p>
          <a:endParaRPr lang="ru-RU"/>
        </a:p>
      </dgm:t>
    </dgm:pt>
    <dgm:pt modelId="{87D13993-0696-ED4D-B0FE-802519F4633D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pPr marL="285750" marR="0" lvl="1" indent="-285750" algn="l" defTabSz="13335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endParaRPr lang="ru-RU" sz="1800" dirty="0">
            <a:latin typeface="Arial Narrow" charset="0"/>
            <a:ea typeface="Arial Narrow" charset="0"/>
            <a:cs typeface="Arial Narrow" charset="0"/>
          </a:endParaRPr>
        </a:p>
      </dgm:t>
    </dgm:pt>
    <dgm:pt modelId="{4D259135-DD05-5344-84FE-D4280DC384A8}" type="parTrans" cxnId="{7F75C7C2-7494-BC42-B9B3-6ABF1570C145}">
      <dgm:prSet/>
      <dgm:spPr/>
      <dgm:t>
        <a:bodyPr/>
        <a:lstStyle/>
        <a:p>
          <a:endParaRPr lang="ru-RU"/>
        </a:p>
      </dgm:t>
    </dgm:pt>
    <dgm:pt modelId="{49996A40-9C3B-C74D-BB5C-1B3887F936A3}" type="sibTrans" cxnId="{7F75C7C2-7494-BC42-B9B3-6ABF1570C145}">
      <dgm:prSet/>
      <dgm:spPr/>
      <dgm:t>
        <a:bodyPr/>
        <a:lstStyle/>
        <a:p>
          <a:endParaRPr lang="ru-RU"/>
        </a:p>
      </dgm:t>
    </dgm:pt>
    <dgm:pt modelId="{AFFF325A-21C1-054D-9EB2-83E291A0443A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pPr marL="285750" marR="0" lvl="1" indent="-285750" algn="l" defTabSz="13335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endParaRPr lang="ru-RU" sz="1800" dirty="0">
            <a:latin typeface="Arial Narrow" charset="0"/>
            <a:ea typeface="Arial Narrow" charset="0"/>
            <a:cs typeface="Arial Narrow" charset="0"/>
          </a:endParaRPr>
        </a:p>
      </dgm:t>
    </dgm:pt>
    <dgm:pt modelId="{5C7ED9E0-9D59-5947-91C2-69C268A015C4}" type="parTrans" cxnId="{C243C66A-8456-D440-BE37-BBCF45A4C2AF}">
      <dgm:prSet/>
      <dgm:spPr/>
      <dgm:t>
        <a:bodyPr/>
        <a:lstStyle/>
        <a:p>
          <a:endParaRPr lang="ru-RU"/>
        </a:p>
      </dgm:t>
    </dgm:pt>
    <dgm:pt modelId="{1D20D061-A2FA-E646-BA9E-63BC358276BC}" type="sibTrans" cxnId="{C243C66A-8456-D440-BE37-BBCF45A4C2AF}">
      <dgm:prSet/>
      <dgm:spPr/>
      <dgm:t>
        <a:bodyPr/>
        <a:lstStyle/>
        <a:p>
          <a:endParaRPr lang="ru-RU"/>
        </a:p>
      </dgm:t>
    </dgm:pt>
    <dgm:pt modelId="{AE40FDB8-C344-2D44-9FB8-A5BE7230D737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endParaRPr lang="ru-RU" sz="1800" dirty="0">
            <a:latin typeface="Arial Narrow" charset="0"/>
            <a:ea typeface="Arial Narrow" charset="0"/>
            <a:cs typeface="Arial Narrow" charset="0"/>
          </a:endParaRPr>
        </a:p>
      </dgm:t>
    </dgm:pt>
    <dgm:pt modelId="{52BE1E28-4FA5-CB47-AD04-03207DB74B43}" type="sibTrans" cxnId="{DFFA673F-C17D-4949-AE8E-0C254BB6ABE3}">
      <dgm:prSet/>
      <dgm:spPr/>
      <dgm:t>
        <a:bodyPr/>
        <a:lstStyle/>
        <a:p>
          <a:endParaRPr lang="ru-RU"/>
        </a:p>
      </dgm:t>
    </dgm:pt>
    <dgm:pt modelId="{9884DF76-C80D-5640-AAB3-D3205F1C0E77}" type="parTrans" cxnId="{DFFA673F-C17D-4949-AE8E-0C254BB6ABE3}">
      <dgm:prSet/>
      <dgm:spPr/>
      <dgm:t>
        <a:bodyPr/>
        <a:lstStyle/>
        <a:p>
          <a:endParaRPr lang="ru-RU"/>
        </a:p>
      </dgm:t>
    </dgm:pt>
    <dgm:pt modelId="{47E09680-7222-0A47-B9C6-0C87E999C06A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endParaRPr lang="ru-RU" sz="1800" dirty="0">
            <a:latin typeface="Arial Narrow" charset="0"/>
            <a:ea typeface="Arial Narrow" charset="0"/>
            <a:cs typeface="Arial Narrow" charset="0"/>
          </a:endParaRPr>
        </a:p>
      </dgm:t>
    </dgm:pt>
    <dgm:pt modelId="{A72022A7-7FED-824F-A343-8A1089E54F4C}" type="parTrans" cxnId="{BE3BAB38-5BDC-F24D-BEF8-766B6D4FE780}">
      <dgm:prSet/>
      <dgm:spPr/>
      <dgm:t>
        <a:bodyPr/>
        <a:lstStyle/>
        <a:p>
          <a:endParaRPr lang="ru-RU"/>
        </a:p>
      </dgm:t>
    </dgm:pt>
    <dgm:pt modelId="{24EE31ED-FAD4-C043-93D7-447748A567C8}" type="sibTrans" cxnId="{BE3BAB38-5BDC-F24D-BEF8-766B6D4FE780}">
      <dgm:prSet/>
      <dgm:spPr/>
      <dgm:t>
        <a:bodyPr/>
        <a:lstStyle/>
        <a:p>
          <a:endParaRPr lang="ru-RU"/>
        </a:p>
      </dgm:t>
    </dgm:pt>
    <dgm:pt modelId="{F4C5FC6F-3399-2241-BCB6-A37A3B94252E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endParaRPr lang="ru-RU" sz="1800" dirty="0">
            <a:latin typeface="Arial Narrow" charset="0"/>
            <a:ea typeface="Arial Narrow" charset="0"/>
            <a:cs typeface="Arial Narrow" charset="0"/>
          </a:endParaRPr>
        </a:p>
      </dgm:t>
    </dgm:pt>
    <dgm:pt modelId="{8F40DC7B-08FB-8D40-8E7B-5640AEFDCCED}" type="parTrans" cxnId="{BEEFDC2E-7C3F-C344-B0D1-4A6331E5CF16}">
      <dgm:prSet/>
      <dgm:spPr/>
      <dgm:t>
        <a:bodyPr/>
        <a:lstStyle/>
        <a:p>
          <a:endParaRPr lang="ru-RU"/>
        </a:p>
      </dgm:t>
    </dgm:pt>
    <dgm:pt modelId="{775D72FB-CA07-E246-8E4F-3C042F165220}" type="sibTrans" cxnId="{BEEFDC2E-7C3F-C344-B0D1-4A6331E5CF16}">
      <dgm:prSet/>
      <dgm:spPr/>
      <dgm:t>
        <a:bodyPr/>
        <a:lstStyle/>
        <a:p>
          <a:endParaRPr lang="ru-RU"/>
        </a:p>
      </dgm:t>
    </dgm:pt>
    <dgm:pt modelId="{41C28BE0-577D-E34E-9234-8CD17BF15357}">
      <dgm:prSet phldrT="[Текст]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pPr marL="285750" marR="0" lvl="1" indent="-285750" algn="l" defTabSz="1866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endParaRPr lang="ru-RU" sz="1300" dirty="0"/>
        </a:p>
      </dgm:t>
    </dgm:pt>
    <dgm:pt modelId="{304227E5-06EB-B84E-BF57-59E83B61AFC4}" type="parTrans" cxnId="{F01ED8F0-CA47-0046-B156-14A429D95EA8}">
      <dgm:prSet/>
      <dgm:spPr/>
      <dgm:t>
        <a:bodyPr/>
        <a:lstStyle/>
        <a:p>
          <a:endParaRPr lang="ru-RU"/>
        </a:p>
      </dgm:t>
    </dgm:pt>
    <dgm:pt modelId="{7C2CB8EA-2D2C-BF49-BB43-327D2E64C344}" type="sibTrans" cxnId="{F01ED8F0-CA47-0046-B156-14A429D95EA8}">
      <dgm:prSet/>
      <dgm:spPr/>
      <dgm:t>
        <a:bodyPr/>
        <a:lstStyle/>
        <a:p>
          <a:endParaRPr lang="ru-RU"/>
        </a:p>
      </dgm:t>
    </dgm:pt>
    <dgm:pt modelId="{F173B643-DB71-DB4A-B006-DDFDBC3BDB75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pPr marL="285750" marR="0" lvl="1" indent="-285750" algn="l" defTabSz="1866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endParaRPr lang="ru-RU" sz="18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9E7AC025-E5D5-8B44-9AA0-71A07A8CC750}" type="parTrans" cxnId="{06E0DE97-CD76-6D45-A54E-FAF5F18A26D3}">
      <dgm:prSet/>
      <dgm:spPr/>
      <dgm:t>
        <a:bodyPr/>
        <a:lstStyle/>
        <a:p>
          <a:endParaRPr lang="ru-RU"/>
        </a:p>
      </dgm:t>
    </dgm:pt>
    <dgm:pt modelId="{BFCD0A21-0C81-3742-9C95-A3889C963C94}" type="sibTrans" cxnId="{06E0DE97-CD76-6D45-A54E-FAF5F18A26D3}">
      <dgm:prSet/>
      <dgm:spPr/>
      <dgm:t>
        <a:bodyPr/>
        <a:lstStyle/>
        <a:p>
          <a:endParaRPr lang="ru-RU"/>
        </a:p>
      </dgm:t>
    </dgm:pt>
    <dgm:pt modelId="{743D4572-CFF9-3F4D-B941-FF3928FE57A1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pPr marL="171450" lvl="1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18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2B92B842-7F91-EE46-A9E4-3E40648BCAA0}" type="parTrans" cxnId="{9627E1B2-D9E2-A349-A088-3C5A56C44483}">
      <dgm:prSet/>
      <dgm:spPr/>
      <dgm:t>
        <a:bodyPr/>
        <a:lstStyle/>
        <a:p>
          <a:endParaRPr lang="ru-RU"/>
        </a:p>
      </dgm:t>
    </dgm:pt>
    <dgm:pt modelId="{F086C8E4-D3F3-424B-80D5-4EDE82960B9F}" type="sibTrans" cxnId="{9627E1B2-D9E2-A349-A088-3C5A56C44483}">
      <dgm:prSet/>
      <dgm:spPr/>
      <dgm:t>
        <a:bodyPr/>
        <a:lstStyle/>
        <a:p>
          <a:endParaRPr lang="ru-RU"/>
        </a:p>
      </dgm:t>
    </dgm:pt>
    <dgm:pt modelId="{57B65182-0A5F-094B-A8EC-3AF7FF2E38B0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pPr marL="285750" marR="0" lvl="1" indent="-285750" algn="l" defTabSz="1866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ru-RU" sz="1800" baseline="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.</a:t>
          </a:r>
          <a:endParaRPr lang="ru-RU" sz="18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C71D7788-E91F-5B44-A4FC-06C6BE4C0B7F}" type="parTrans" cxnId="{3BBB94C0-9983-8D40-A214-13E6F2D1E35D}">
      <dgm:prSet/>
      <dgm:spPr/>
      <dgm:t>
        <a:bodyPr/>
        <a:lstStyle/>
        <a:p>
          <a:endParaRPr lang="ru-RU"/>
        </a:p>
      </dgm:t>
    </dgm:pt>
    <dgm:pt modelId="{E91A0E9A-17E2-924A-8066-D024D45EEB2B}" type="sibTrans" cxnId="{3BBB94C0-9983-8D40-A214-13E6F2D1E35D}">
      <dgm:prSet/>
      <dgm:spPr/>
      <dgm:t>
        <a:bodyPr/>
        <a:lstStyle/>
        <a:p>
          <a:endParaRPr lang="ru-RU"/>
        </a:p>
      </dgm:t>
    </dgm:pt>
    <dgm:pt modelId="{EFCE153B-58AC-944C-B33F-6EB69F4FC8EA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pPr marL="171450" marR="0" lvl="1" indent="-171450" algn="l" defTabSz="8001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endParaRPr lang="ru-RU" sz="18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91C05103-9A06-1A4B-8976-450456B1049E}" type="parTrans" cxnId="{91C99B68-523C-4742-B9EF-747CDC142800}">
      <dgm:prSet/>
      <dgm:spPr/>
      <dgm:t>
        <a:bodyPr/>
        <a:lstStyle/>
        <a:p>
          <a:endParaRPr lang="ru-RU"/>
        </a:p>
      </dgm:t>
    </dgm:pt>
    <dgm:pt modelId="{07862DF9-1AEE-964C-A249-64813090F141}" type="sibTrans" cxnId="{91C99B68-523C-4742-B9EF-747CDC142800}">
      <dgm:prSet/>
      <dgm:spPr/>
      <dgm:t>
        <a:bodyPr/>
        <a:lstStyle/>
        <a:p>
          <a:endParaRPr lang="ru-RU"/>
        </a:p>
      </dgm:t>
    </dgm:pt>
    <dgm:pt modelId="{2664D10A-6993-904E-A48F-AF4B2BA83F25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pPr marL="285750" marR="0" lvl="1" indent="-285750" algn="l" defTabSz="1866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endParaRPr lang="ru-RU" sz="18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FAB096B1-A431-6C49-9E8B-8B864F6BD7FB}" type="parTrans" cxnId="{39D42790-AC73-8B46-B260-67C99B5AD392}">
      <dgm:prSet/>
      <dgm:spPr/>
      <dgm:t>
        <a:bodyPr/>
        <a:lstStyle/>
        <a:p>
          <a:endParaRPr lang="ru-RU"/>
        </a:p>
      </dgm:t>
    </dgm:pt>
    <dgm:pt modelId="{813860D1-C3C0-EA49-B1F4-5AF5955D38BB}" type="sibTrans" cxnId="{39D42790-AC73-8B46-B260-67C99B5AD392}">
      <dgm:prSet/>
      <dgm:spPr/>
      <dgm:t>
        <a:bodyPr/>
        <a:lstStyle/>
        <a:p>
          <a:endParaRPr lang="ru-RU"/>
        </a:p>
      </dgm:t>
    </dgm:pt>
    <dgm:pt modelId="{B1030B61-5BA0-46B1-9795-173AA41712BC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pPr marL="285750" marR="0" lvl="1" indent="-285750" algn="l" defTabSz="13335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ru-RU" sz="180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Л. Толстой. «Война и мир».</a:t>
          </a:r>
          <a:r>
            <a:rPr lang="ru-RU" sz="1800" dirty="0" smtClean="0">
              <a:latin typeface="Arial Narrow" charset="0"/>
              <a:ea typeface="Arial Narrow" charset="0"/>
              <a:cs typeface="Arial Narrow" charset="0"/>
            </a:rPr>
            <a:t>		.</a:t>
          </a:r>
          <a:endParaRPr lang="ru-RU" sz="18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0654ACC6-2A94-4ADE-9DA7-569F076C84AD}" type="parTrans" cxnId="{8F65B416-47A1-4101-952C-36085722A4F5}">
      <dgm:prSet/>
      <dgm:spPr/>
      <dgm:t>
        <a:bodyPr/>
        <a:lstStyle/>
        <a:p>
          <a:endParaRPr lang="ru-RU"/>
        </a:p>
      </dgm:t>
    </dgm:pt>
    <dgm:pt modelId="{C7DC45D1-DBA0-41E9-9E7A-8CA25DA20F73}" type="sibTrans" cxnId="{8F65B416-47A1-4101-952C-36085722A4F5}">
      <dgm:prSet/>
      <dgm:spPr/>
      <dgm:t>
        <a:bodyPr/>
        <a:lstStyle/>
        <a:p>
          <a:endParaRPr lang="ru-RU"/>
        </a:p>
      </dgm:t>
    </dgm:pt>
    <dgm:pt modelId="{F1FE9A34-40DC-481B-A817-954BA000D8C3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pPr marL="285750" marR="0" lvl="1" indent="-285750" algn="l" defTabSz="13335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endParaRPr lang="ru-RU" sz="18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A8A6EC72-B7CF-4102-ABBF-641326212F82}" type="parTrans" cxnId="{40AB4A08-1F8C-40F4-8CB4-1170ED194016}">
      <dgm:prSet/>
      <dgm:spPr/>
      <dgm:t>
        <a:bodyPr/>
        <a:lstStyle/>
        <a:p>
          <a:endParaRPr lang="ru-RU"/>
        </a:p>
      </dgm:t>
    </dgm:pt>
    <dgm:pt modelId="{00B2812E-9840-41F0-A335-5520A82593F9}" type="sibTrans" cxnId="{40AB4A08-1F8C-40F4-8CB4-1170ED194016}">
      <dgm:prSet/>
      <dgm:spPr/>
      <dgm:t>
        <a:bodyPr/>
        <a:lstStyle/>
        <a:p>
          <a:endParaRPr lang="ru-RU"/>
        </a:p>
      </dgm:t>
    </dgm:pt>
    <dgm:pt modelId="{8E102A2F-5943-944A-966A-91B4F58EC226}" type="pres">
      <dgm:prSet presAssocID="{8BCD9FC4-CD25-4E41-A5DA-8FF727CEE220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FC8BA1C-6EE6-6844-83E9-A70E0262D109}" type="pres">
      <dgm:prSet presAssocID="{8BCD9FC4-CD25-4E41-A5DA-8FF727CEE220}" presName="children" presStyleCnt="0"/>
      <dgm:spPr/>
    </dgm:pt>
    <dgm:pt modelId="{B02832BE-BF31-D646-8685-8D4825A3DD96}" type="pres">
      <dgm:prSet presAssocID="{8BCD9FC4-CD25-4E41-A5DA-8FF727CEE220}" presName="child1group" presStyleCnt="0"/>
      <dgm:spPr/>
    </dgm:pt>
    <dgm:pt modelId="{6E9583AA-7716-AF4C-8E70-DE63C2870B68}" type="pres">
      <dgm:prSet presAssocID="{8BCD9FC4-CD25-4E41-A5DA-8FF727CEE220}" presName="child1" presStyleLbl="bgAcc1" presStyleIdx="0" presStyleCnt="4" custScaleX="136245" custScaleY="99817"/>
      <dgm:spPr/>
      <dgm:t>
        <a:bodyPr/>
        <a:lstStyle/>
        <a:p>
          <a:endParaRPr lang="ru-RU"/>
        </a:p>
      </dgm:t>
    </dgm:pt>
    <dgm:pt modelId="{6B31D517-9B9B-4943-B855-970AB7E33477}" type="pres">
      <dgm:prSet presAssocID="{8BCD9FC4-CD25-4E41-A5DA-8FF727CEE220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73E345-99A7-EA47-9519-A48051723864}" type="pres">
      <dgm:prSet presAssocID="{8BCD9FC4-CD25-4E41-A5DA-8FF727CEE220}" presName="child2group" presStyleCnt="0"/>
      <dgm:spPr/>
    </dgm:pt>
    <dgm:pt modelId="{C95370C8-4496-E847-9248-D6FB632D17CF}" type="pres">
      <dgm:prSet presAssocID="{8BCD9FC4-CD25-4E41-A5DA-8FF727CEE220}" presName="child2" presStyleLbl="bgAcc1" presStyleIdx="1" presStyleCnt="4" custScaleX="134144" custScaleY="103133"/>
      <dgm:spPr/>
      <dgm:t>
        <a:bodyPr/>
        <a:lstStyle/>
        <a:p>
          <a:endParaRPr lang="ru-RU"/>
        </a:p>
      </dgm:t>
    </dgm:pt>
    <dgm:pt modelId="{AB247DC2-C3AF-7348-B3B6-31FEACD03FEB}" type="pres">
      <dgm:prSet presAssocID="{8BCD9FC4-CD25-4E41-A5DA-8FF727CEE220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55EC11-48AA-804D-8F40-6B0796D9EEDC}" type="pres">
      <dgm:prSet presAssocID="{8BCD9FC4-CD25-4E41-A5DA-8FF727CEE220}" presName="child3group" presStyleCnt="0"/>
      <dgm:spPr/>
    </dgm:pt>
    <dgm:pt modelId="{7D8E958C-F727-E94C-ABCA-E2E493B5920B}" type="pres">
      <dgm:prSet presAssocID="{8BCD9FC4-CD25-4E41-A5DA-8FF727CEE220}" presName="child3" presStyleLbl="bgAcc1" presStyleIdx="2" presStyleCnt="4" custScaleX="131869" custScaleY="101353" custLinFactNeighborX="439"/>
      <dgm:spPr/>
      <dgm:t>
        <a:bodyPr/>
        <a:lstStyle/>
        <a:p>
          <a:endParaRPr lang="ru-RU"/>
        </a:p>
      </dgm:t>
    </dgm:pt>
    <dgm:pt modelId="{FB801634-FE6F-EA4D-B31B-D17B14003AE6}" type="pres">
      <dgm:prSet presAssocID="{8BCD9FC4-CD25-4E41-A5DA-8FF727CEE220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7F807E-8CDF-584B-A17F-A7E90BC25899}" type="pres">
      <dgm:prSet presAssocID="{8BCD9FC4-CD25-4E41-A5DA-8FF727CEE220}" presName="child4group" presStyleCnt="0"/>
      <dgm:spPr/>
    </dgm:pt>
    <dgm:pt modelId="{3F72D383-3A45-C845-B1F6-3F03EA43E1E1}" type="pres">
      <dgm:prSet presAssocID="{8BCD9FC4-CD25-4E41-A5DA-8FF727CEE220}" presName="child4" presStyleLbl="bgAcc1" presStyleIdx="3" presStyleCnt="4" custScaleX="132296" custScaleY="101762"/>
      <dgm:spPr/>
      <dgm:t>
        <a:bodyPr/>
        <a:lstStyle/>
        <a:p>
          <a:endParaRPr lang="ru-RU"/>
        </a:p>
      </dgm:t>
    </dgm:pt>
    <dgm:pt modelId="{8F9590CE-D65E-4A41-8C90-E48A50A2E7A4}" type="pres">
      <dgm:prSet presAssocID="{8BCD9FC4-CD25-4E41-A5DA-8FF727CEE220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280F6D-B8C8-8540-981F-06A6A467EBE9}" type="pres">
      <dgm:prSet presAssocID="{8BCD9FC4-CD25-4E41-A5DA-8FF727CEE220}" presName="childPlaceholder" presStyleCnt="0"/>
      <dgm:spPr/>
    </dgm:pt>
    <dgm:pt modelId="{33E0DBD2-B1C4-AD46-9DD9-74180F95B694}" type="pres">
      <dgm:prSet presAssocID="{8BCD9FC4-CD25-4E41-A5DA-8FF727CEE220}" presName="circle" presStyleCnt="0"/>
      <dgm:spPr/>
    </dgm:pt>
    <dgm:pt modelId="{1B8F5ED3-C4EA-7B47-8975-E0FB2A536917}" type="pres">
      <dgm:prSet presAssocID="{8BCD9FC4-CD25-4E41-A5DA-8FF727CEE220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2464D6-1995-3D44-B7B4-9228D8A1259F}" type="pres">
      <dgm:prSet presAssocID="{8BCD9FC4-CD25-4E41-A5DA-8FF727CEE220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F8F9C2-4B77-C241-9083-9E651A931239}" type="pres">
      <dgm:prSet presAssocID="{8BCD9FC4-CD25-4E41-A5DA-8FF727CEE220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0E3B10-73ED-7145-8307-46FC3708E4D8}" type="pres">
      <dgm:prSet presAssocID="{8BCD9FC4-CD25-4E41-A5DA-8FF727CEE220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183466-D59B-194D-9033-EADCA908CC26}" type="pres">
      <dgm:prSet presAssocID="{8BCD9FC4-CD25-4E41-A5DA-8FF727CEE220}" presName="quadrantPlaceholder" presStyleCnt="0"/>
      <dgm:spPr/>
    </dgm:pt>
    <dgm:pt modelId="{A5BE694C-EBF6-B74D-BF00-4A2DECD28C6F}" type="pres">
      <dgm:prSet presAssocID="{8BCD9FC4-CD25-4E41-A5DA-8FF727CEE220}" presName="center1" presStyleLbl="fgShp" presStyleIdx="0" presStyleCnt="2" custFlipVert="1" custFlipHor="0" custScaleX="9626" custScaleY="21016"/>
      <dgm:spPr>
        <a:solidFill>
          <a:schemeClr val="tx2">
            <a:lumMod val="20000"/>
            <a:lumOff val="80000"/>
          </a:schemeClr>
        </a:solidFill>
      </dgm:spPr>
    </dgm:pt>
    <dgm:pt modelId="{D83680F8-B522-C041-8123-8644BE4554FD}" type="pres">
      <dgm:prSet presAssocID="{8BCD9FC4-CD25-4E41-A5DA-8FF727CEE220}" presName="center2" presStyleLbl="fgShp" presStyleIdx="1" presStyleCnt="2" custFlipVert="1" custFlipHor="1" custScaleX="5644" custScaleY="37288" custLinFactNeighborX="-10130" custLinFactNeighborY="14978"/>
      <dgm:spPr>
        <a:solidFill>
          <a:schemeClr val="tx2">
            <a:lumMod val="20000"/>
            <a:lumOff val="80000"/>
          </a:schemeClr>
        </a:solidFill>
      </dgm:spPr>
    </dgm:pt>
  </dgm:ptLst>
  <dgm:cxnLst>
    <dgm:cxn modelId="{7D753AD3-1900-5D40-8D95-869A25823568}" type="presOf" srcId="{743D4572-CFF9-3F4D-B941-FF3928FE57A1}" destId="{FB801634-FE6F-EA4D-B31B-D17B14003AE6}" srcOrd="1" destOrd="1" presId="urn:microsoft.com/office/officeart/2005/8/layout/cycle4"/>
    <dgm:cxn modelId="{74FB95C5-0134-DD4A-A0C6-0E39953E1D04}" type="presOf" srcId="{57B65182-0A5F-094B-A8EC-3AF7FF2E38B0}" destId="{C95370C8-4496-E847-9248-D6FB632D17CF}" srcOrd="0" destOrd="3" presId="urn:microsoft.com/office/officeart/2005/8/layout/cycle4"/>
    <dgm:cxn modelId="{7F75C7C2-7494-BC42-B9B3-6ABF1570C145}" srcId="{C477BE50-4242-E341-AD88-2CE79E7A6AD3}" destId="{87D13993-0696-ED4D-B0FE-802519F4633D}" srcOrd="5" destOrd="0" parTransId="{4D259135-DD05-5344-84FE-D4280DC384A8}" sibTransId="{49996A40-9C3B-C74D-BB5C-1B3887F936A3}"/>
    <dgm:cxn modelId="{7EBB05FD-393E-E944-8090-74F718FF1354}" type="presOf" srcId="{EFCE153B-58AC-944C-B33F-6EB69F4FC8EA}" destId="{7D8E958C-F727-E94C-ABCA-E2E493B5920B}" srcOrd="0" destOrd="2" presId="urn:microsoft.com/office/officeart/2005/8/layout/cycle4"/>
    <dgm:cxn modelId="{098CC2E4-D7DD-9949-886B-1EA41469B77D}" srcId="{8BCD9FC4-CD25-4E41-A5DA-8FF727CEE220}" destId="{C477BE50-4242-E341-AD88-2CE79E7A6AD3}" srcOrd="0" destOrd="0" parTransId="{54427B54-030D-EF43-A890-E49EB77B8CFF}" sibTransId="{63301AE0-5661-9B4A-A5B8-F0CEBCAEB9DB}"/>
    <dgm:cxn modelId="{3BBB94C0-9983-8D40-A214-13E6F2D1E35D}" srcId="{D4D815AE-2410-D243-8A43-4A2A632A6614}" destId="{57B65182-0A5F-094B-A8EC-3AF7FF2E38B0}" srcOrd="3" destOrd="0" parTransId="{C71D7788-E91F-5B44-A4FC-06C6BE4C0B7F}" sibTransId="{E91A0E9A-17E2-924A-8066-D024D45EEB2B}"/>
    <dgm:cxn modelId="{FEE47C0C-072B-F247-8144-8F641B954CB4}" srcId="{8BCD9FC4-CD25-4E41-A5DA-8FF727CEE220}" destId="{81F38FDF-B217-CB46-B183-7054C84BDE08}" srcOrd="2" destOrd="0" parTransId="{5A66EECE-6306-524A-9355-65CD41DD3F38}" sibTransId="{FED968F1-D535-FC4D-A014-78A4A815B8B2}"/>
    <dgm:cxn modelId="{9259BCD1-B098-1A45-8F46-DBCC3C33D148}" type="presOf" srcId="{F015334E-D526-6D4C-BDC6-D131F04EF7A1}" destId="{AB247DC2-C3AF-7348-B3B6-31FEACD03FEB}" srcOrd="1" destOrd="0" presId="urn:microsoft.com/office/officeart/2005/8/layout/cycle4"/>
    <dgm:cxn modelId="{D9C42A72-9FFC-3D4A-A94E-4A59CAFF5773}" type="presOf" srcId="{F4C5FC6F-3399-2241-BCB6-A37A3B94252E}" destId="{3F72D383-3A45-C845-B1F6-3F03EA43E1E1}" srcOrd="0" destOrd="2" presId="urn:microsoft.com/office/officeart/2005/8/layout/cycle4"/>
    <dgm:cxn modelId="{C243C66A-8456-D440-BE37-BBCF45A4C2AF}" srcId="{C477BE50-4242-E341-AD88-2CE79E7A6AD3}" destId="{AFFF325A-21C1-054D-9EB2-83E291A0443A}" srcOrd="4" destOrd="0" parTransId="{5C7ED9E0-9D59-5947-91C2-69C268A015C4}" sibTransId="{1D20D061-A2FA-E646-BA9E-63BC358276BC}"/>
    <dgm:cxn modelId="{BEEFDC2E-7C3F-C344-B0D1-4A6331E5CF16}" srcId="{A59EA7E8-50E4-5A47-9D46-67B50CB9D207}" destId="{F4C5FC6F-3399-2241-BCB6-A37A3B94252E}" srcOrd="2" destOrd="0" parTransId="{8F40DC7B-08FB-8D40-8E7B-5640AEFDCCED}" sibTransId="{775D72FB-CA07-E246-8E4F-3C042F165220}"/>
    <dgm:cxn modelId="{D3CAF353-AC1F-4700-8DB6-1F5AD162322C}" type="presOf" srcId="{B1030B61-5BA0-46B1-9795-173AA41712BC}" destId="{6E9583AA-7716-AF4C-8E70-DE63C2870B68}" srcOrd="0" destOrd="2" presId="urn:microsoft.com/office/officeart/2005/8/layout/cycle4"/>
    <dgm:cxn modelId="{7B2FAE93-6ADF-7C43-A209-7A39F017CBE6}" type="presOf" srcId="{54208315-5CE1-0947-8261-D9FA0B0E676D}" destId="{7D8E958C-F727-E94C-ABCA-E2E493B5920B}" srcOrd="0" destOrd="0" presId="urn:microsoft.com/office/officeart/2005/8/layout/cycle4"/>
    <dgm:cxn modelId="{F647D845-160E-D049-A503-8AFBDDEB1D87}" type="presOf" srcId="{2664D10A-6993-904E-A48F-AF4B2BA83F25}" destId="{AB247DC2-C3AF-7348-B3B6-31FEACD03FEB}" srcOrd="1" destOrd="1" presId="urn:microsoft.com/office/officeart/2005/8/layout/cycle4"/>
    <dgm:cxn modelId="{7E835A1F-54F1-2242-BDB4-5C117E57075E}" srcId="{81F38FDF-B217-CB46-B183-7054C84BDE08}" destId="{54208315-5CE1-0947-8261-D9FA0B0E676D}" srcOrd="0" destOrd="0" parTransId="{E6E44F56-ED74-754D-BE39-A1A55C4EE784}" sibTransId="{D06010CE-E62C-DE4A-8179-AB191886A487}"/>
    <dgm:cxn modelId="{8AA3AA2D-21F9-CB4F-BDA1-51E317C8AAA8}" type="presOf" srcId="{AE40FDB8-C344-2D44-9FB8-A5BE7230D737}" destId="{8F9590CE-D65E-4A41-8C90-E48A50A2E7A4}" srcOrd="1" destOrd="0" presId="urn:microsoft.com/office/officeart/2005/8/layout/cycle4"/>
    <dgm:cxn modelId="{39D42790-AC73-8B46-B260-67C99B5AD392}" srcId="{D4D815AE-2410-D243-8A43-4A2A632A6614}" destId="{2664D10A-6993-904E-A48F-AF4B2BA83F25}" srcOrd="1" destOrd="0" parTransId="{FAB096B1-A431-6C49-9E8B-8B864F6BD7FB}" sibTransId="{813860D1-C3C0-EA49-B1F4-5AF5955D38BB}"/>
    <dgm:cxn modelId="{91C99B68-523C-4742-B9EF-747CDC142800}" srcId="{81F38FDF-B217-CB46-B183-7054C84BDE08}" destId="{EFCE153B-58AC-944C-B33F-6EB69F4FC8EA}" srcOrd="2" destOrd="0" parTransId="{91C05103-9A06-1A4B-8976-450456B1049E}" sibTransId="{07862DF9-1AEE-964C-A249-64813090F141}"/>
    <dgm:cxn modelId="{15BE40E0-7D2C-4D64-9369-43829EEECED6}" type="presOf" srcId="{B1030B61-5BA0-46B1-9795-173AA41712BC}" destId="{6B31D517-9B9B-4943-B855-970AB7E33477}" srcOrd="1" destOrd="2" presId="urn:microsoft.com/office/officeart/2005/8/layout/cycle4"/>
    <dgm:cxn modelId="{6489B606-C336-834F-B3E3-5793A56AFBAF}" type="presOf" srcId="{87D13993-0696-ED4D-B0FE-802519F4633D}" destId="{6E9583AA-7716-AF4C-8E70-DE63C2870B68}" srcOrd="0" destOrd="5" presId="urn:microsoft.com/office/officeart/2005/8/layout/cycle4"/>
    <dgm:cxn modelId="{17D840B1-3E05-0741-AD46-6DBF5E0D4DC5}" type="presOf" srcId="{87D13993-0696-ED4D-B0FE-802519F4633D}" destId="{6B31D517-9B9B-4943-B855-970AB7E33477}" srcOrd="1" destOrd="5" presId="urn:microsoft.com/office/officeart/2005/8/layout/cycle4"/>
    <dgm:cxn modelId="{DFFA673F-C17D-4949-AE8E-0C254BB6ABE3}" srcId="{A59EA7E8-50E4-5A47-9D46-67B50CB9D207}" destId="{AE40FDB8-C344-2D44-9FB8-A5BE7230D737}" srcOrd="0" destOrd="0" parTransId="{9884DF76-C80D-5640-AAB3-D3205F1C0E77}" sibTransId="{52BE1E28-4FA5-CB47-AD04-03207DB74B43}"/>
    <dgm:cxn modelId="{E5443F23-50AE-234D-B838-316363FDBC57}" type="presOf" srcId="{81F38FDF-B217-CB46-B183-7054C84BDE08}" destId="{DEF8F9C2-4B77-C241-9083-9E651A931239}" srcOrd="0" destOrd="0" presId="urn:microsoft.com/office/officeart/2005/8/layout/cycle4"/>
    <dgm:cxn modelId="{6D2920D5-888F-F24C-9327-74C6547DB5CC}" srcId="{C477BE50-4242-E341-AD88-2CE79E7A6AD3}" destId="{B6A1969B-0E0A-0C43-AE1A-5E47DA4725B3}" srcOrd="3" destOrd="0" parTransId="{1A3490E2-618C-F745-BA3B-C69073A4EA59}" sibTransId="{84C23676-976E-404C-95EB-09A73AC2ABEF}"/>
    <dgm:cxn modelId="{F01ED8F0-CA47-0046-B156-14A429D95EA8}" srcId="{D4D815AE-2410-D243-8A43-4A2A632A6614}" destId="{41C28BE0-577D-E34E-9234-8CD17BF15357}" srcOrd="4" destOrd="0" parTransId="{304227E5-06EB-B84E-BF57-59E83B61AFC4}" sibTransId="{7C2CB8EA-2D2C-BF49-BB43-327D2E64C344}"/>
    <dgm:cxn modelId="{DF136911-06FC-7644-8DFD-A0593E461303}" type="presOf" srcId="{B6A1969B-0E0A-0C43-AE1A-5E47DA4725B3}" destId="{6E9583AA-7716-AF4C-8E70-DE63C2870B68}" srcOrd="0" destOrd="3" presId="urn:microsoft.com/office/officeart/2005/8/layout/cycle4"/>
    <dgm:cxn modelId="{A2BEEE65-C53C-FA42-B86B-21BECE98F24A}" type="presOf" srcId="{743D4572-CFF9-3F4D-B941-FF3928FE57A1}" destId="{7D8E958C-F727-E94C-ABCA-E2E493B5920B}" srcOrd="0" destOrd="1" presId="urn:microsoft.com/office/officeart/2005/8/layout/cycle4"/>
    <dgm:cxn modelId="{17AD6F83-1DC9-2044-A4D9-64D7918B7D3B}" type="presOf" srcId="{F4C5FC6F-3399-2241-BCB6-A37A3B94252E}" destId="{8F9590CE-D65E-4A41-8C90-E48A50A2E7A4}" srcOrd="1" destOrd="2" presId="urn:microsoft.com/office/officeart/2005/8/layout/cycle4"/>
    <dgm:cxn modelId="{BDE48616-7EED-FA43-9C8B-E55C80F6CA46}" type="presOf" srcId="{F5E64C8B-3736-5D40-977F-F19C4DA9E663}" destId="{6E9583AA-7716-AF4C-8E70-DE63C2870B68}" srcOrd="0" destOrd="1" presId="urn:microsoft.com/office/officeart/2005/8/layout/cycle4"/>
    <dgm:cxn modelId="{6EF30073-29A2-6044-A898-13BB1B5B06F8}" type="presOf" srcId="{AFFF325A-21C1-054D-9EB2-83E291A0443A}" destId="{6B31D517-9B9B-4943-B855-970AB7E33477}" srcOrd="1" destOrd="4" presId="urn:microsoft.com/office/officeart/2005/8/layout/cycle4"/>
    <dgm:cxn modelId="{5D57C38F-3DEB-4941-8BA9-C240F789A5EA}" type="presOf" srcId="{AE40FDB8-C344-2D44-9FB8-A5BE7230D737}" destId="{3F72D383-3A45-C845-B1F6-3F03EA43E1E1}" srcOrd="0" destOrd="0" presId="urn:microsoft.com/office/officeart/2005/8/layout/cycle4"/>
    <dgm:cxn modelId="{DA7E0B17-6AB5-45CA-8F24-CA607577AD27}" type="presOf" srcId="{F1FE9A34-40DC-481B-A817-954BA000D8C3}" destId="{6B31D517-9B9B-4943-B855-970AB7E33477}" srcOrd="1" destOrd="0" presId="urn:microsoft.com/office/officeart/2005/8/layout/cycle4"/>
    <dgm:cxn modelId="{AA970290-05BF-5042-8455-F8E1912295CE}" type="presOf" srcId="{41C28BE0-577D-E34E-9234-8CD17BF15357}" destId="{AB247DC2-C3AF-7348-B3B6-31FEACD03FEB}" srcOrd="1" destOrd="4" presId="urn:microsoft.com/office/officeart/2005/8/layout/cycle4"/>
    <dgm:cxn modelId="{BE3BAB38-5BDC-F24D-BEF8-766B6D4FE780}" srcId="{A59EA7E8-50E4-5A47-9D46-67B50CB9D207}" destId="{47E09680-7222-0A47-B9C6-0C87E999C06A}" srcOrd="1" destOrd="0" parTransId="{A72022A7-7FED-824F-A343-8A1089E54F4C}" sibTransId="{24EE31ED-FAD4-C043-93D7-447748A567C8}"/>
    <dgm:cxn modelId="{3BEFEDD7-8FB0-514E-9151-62E72112E247}" type="presOf" srcId="{F173B643-DB71-DB4A-B006-DDFDBC3BDB75}" destId="{AB247DC2-C3AF-7348-B3B6-31FEACD03FEB}" srcOrd="1" destOrd="2" presId="urn:microsoft.com/office/officeart/2005/8/layout/cycle4"/>
    <dgm:cxn modelId="{C2CF4499-94E2-2A46-AE2F-D207F8C6FF36}" type="presOf" srcId="{54208315-5CE1-0947-8261-D9FA0B0E676D}" destId="{FB801634-FE6F-EA4D-B31B-D17B14003AE6}" srcOrd="1" destOrd="0" presId="urn:microsoft.com/office/officeart/2005/8/layout/cycle4"/>
    <dgm:cxn modelId="{4F661DDD-20B9-EF4E-86F1-B354EFCD51CD}" srcId="{C477BE50-4242-E341-AD88-2CE79E7A6AD3}" destId="{F5E64C8B-3736-5D40-977F-F19C4DA9E663}" srcOrd="1" destOrd="0" parTransId="{3ECDA834-425F-6C44-9B64-E4787A2A2BE9}" sibTransId="{C7EC5A2F-8205-ED45-8E0D-3CA37A2C5C71}"/>
    <dgm:cxn modelId="{5CC01F81-48FD-D748-BE69-C782E5D2071E}" type="presOf" srcId="{57B65182-0A5F-094B-A8EC-3AF7FF2E38B0}" destId="{AB247DC2-C3AF-7348-B3B6-31FEACD03FEB}" srcOrd="1" destOrd="3" presId="urn:microsoft.com/office/officeart/2005/8/layout/cycle4"/>
    <dgm:cxn modelId="{6BCF2D88-182B-A846-A79B-C881FC98DD6C}" type="presOf" srcId="{F5E64C8B-3736-5D40-977F-F19C4DA9E663}" destId="{6B31D517-9B9B-4943-B855-970AB7E33477}" srcOrd="1" destOrd="1" presId="urn:microsoft.com/office/officeart/2005/8/layout/cycle4"/>
    <dgm:cxn modelId="{6A0EB147-3A60-C64E-A668-57783E534EB9}" type="presOf" srcId="{F015334E-D526-6D4C-BDC6-D131F04EF7A1}" destId="{C95370C8-4496-E847-9248-D6FB632D17CF}" srcOrd="0" destOrd="0" presId="urn:microsoft.com/office/officeart/2005/8/layout/cycle4"/>
    <dgm:cxn modelId="{40AB4A08-1F8C-40F4-8CB4-1170ED194016}" srcId="{C477BE50-4242-E341-AD88-2CE79E7A6AD3}" destId="{F1FE9A34-40DC-481B-A817-954BA000D8C3}" srcOrd="0" destOrd="0" parTransId="{A8A6EC72-B7CF-4102-ABBF-641326212F82}" sibTransId="{00B2812E-9840-41F0-A335-5520A82593F9}"/>
    <dgm:cxn modelId="{DD90C450-C450-5B4E-9361-485D1CAA029A}" srcId="{8BCD9FC4-CD25-4E41-A5DA-8FF727CEE220}" destId="{D4D815AE-2410-D243-8A43-4A2A632A6614}" srcOrd="1" destOrd="0" parTransId="{794C1B6C-54A7-6648-A5EA-8C05E4865894}" sibTransId="{4BA9F88C-0444-5849-82F6-8D2CC8A0AB79}"/>
    <dgm:cxn modelId="{DD4536D1-C343-6A44-8625-27718A0C01A3}" type="presOf" srcId="{AFFF325A-21C1-054D-9EB2-83E291A0443A}" destId="{6E9583AA-7716-AF4C-8E70-DE63C2870B68}" srcOrd="0" destOrd="4" presId="urn:microsoft.com/office/officeart/2005/8/layout/cycle4"/>
    <dgm:cxn modelId="{6B970B60-5A21-0845-BB71-26A49C486DBA}" type="presOf" srcId="{A59EA7E8-50E4-5A47-9D46-67B50CB9D207}" destId="{1C0E3B10-73ED-7145-8307-46FC3708E4D8}" srcOrd="0" destOrd="0" presId="urn:microsoft.com/office/officeart/2005/8/layout/cycle4"/>
    <dgm:cxn modelId="{1A800A53-07BC-8E41-BE9D-09243A6B60C8}" type="presOf" srcId="{C477BE50-4242-E341-AD88-2CE79E7A6AD3}" destId="{1B8F5ED3-C4EA-7B47-8975-E0FB2A536917}" srcOrd="0" destOrd="0" presId="urn:microsoft.com/office/officeart/2005/8/layout/cycle4"/>
    <dgm:cxn modelId="{5969F557-2C42-2540-A934-AD45A2CE3231}" type="presOf" srcId="{41C28BE0-577D-E34E-9234-8CD17BF15357}" destId="{C95370C8-4496-E847-9248-D6FB632D17CF}" srcOrd="0" destOrd="4" presId="urn:microsoft.com/office/officeart/2005/8/layout/cycle4"/>
    <dgm:cxn modelId="{03463D98-66CA-F64C-A9CA-420DB9C3B1E3}" type="presOf" srcId="{2664D10A-6993-904E-A48F-AF4B2BA83F25}" destId="{C95370C8-4496-E847-9248-D6FB632D17CF}" srcOrd="0" destOrd="1" presId="urn:microsoft.com/office/officeart/2005/8/layout/cycle4"/>
    <dgm:cxn modelId="{9627E1B2-D9E2-A349-A088-3C5A56C44483}" srcId="{81F38FDF-B217-CB46-B183-7054C84BDE08}" destId="{743D4572-CFF9-3F4D-B941-FF3928FE57A1}" srcOrd="1" destOrd="0" parTransId="{2B92B842-7F91-EE46-A9E4-3E40648BCAA0}" sibTransId="{F086C8E4-D3F3-424B-80D5-4EDE82960B9F}"/>
    <dgm:cxn modelId="{DEAB9127-233F-8B40-A7C9-0FEB61B0650E}" srcId="{8BCD9FC4-CD25-4E41-A5DA-8FF727CEE220}" destId="{A59EA7E8-50E4-5A47-9D46-67B50CB9D207}" srcOrd="3" destOrd="0" parTransId="{E06897D4-117E-0445-BC98-FFF952A2986C}" sibTransId="{EEFBA33F-0198-9146-8266-6B3FA39EA225}"/>
    <dgm:cxn modelId="{93280706-A6E6-334A-A787-2FEAE2AAE38D}" type="presOf" srcId="{47E09680-7222-0A47-B9C6-0C87E999C06A}" destId="{3F72D383-3A45-C845-B1F6-3F03EA43E1E1}" srcOrd="0" destOrd="1" presId="urn:microsoft.com/office/officeart/2005/8/layout/cycle4"/>
    <dgm:cxn modelId="{856E9CF9-0F69-7249-B023-74775F4E5F87}" type="presOf" srcId="{F173B643-DB71-DB4A-B006-DDFDBC3BDB75}" destId="{C95370C8-4496-E847-9248-D6FB632D17CF}" srcOrd="0" destOrd="2" presId="urn:microsoft.com/office/officeart/2005/8/layout/cycle4"/>
    <dgm:cxn modelId="{8F65B416-47A1-4101-952C-36085722A4F5}" srcId="{C477BE50-4242-E341-AD88-2CE79E7A6AD3}" destId="{B1030B61-5BA0-46B1-9795-173AA41712BC}" srcOrd="2" destOrd="0" parTransId="{0654ACC6-2A94-4ADE-9DA7-569F076C84AD}" sibTransId="{C7DC45D1-DBA0-41E9-9E7A-8CA25DA20F73}"/>
    <dgm:cxn modelId="{9E84C29F-E58B-514D-93D8-A370A87223EB}" type="presOf" srcId="{D4D815AE-2410-D243-8A43-4A2A632A6614}" destId="{502464D6-1995-3D44-B7B4-9228D8A1259F}" srcOrd="0" destOrd="0" presId="urn:microsoft.com/office/officeart/2005/8/layout/cycle4"/>
    <dgm:cxn modelId="{774B781D-0054-4058-8953-245B857AD2C4}" type="presOf" srcId="{F1FE9A34-40DC-481B-A817-954BA000D8C3}" destId="{6E9583AA-7716-AF4C-8E70-DE63C2870B68}" srcOrd="0" destOrd="0" presId="urn:microsoft.com/office/officeart/2005/8/layout/cycle4"/>
    <dgm:cxn modelId="{9B8926A5-14A0-244E-B574-BCEFE253ECF6}" type="presOf" srcId="{8BCD9FC4-CD25-4E41-A5DA-8FF727CEE220}" destId="{8E102A2F-5943-944A-966A-91B4F58EC226}" srcOrd="0" destOrd="0" presId="urn:microsoft.com/office/officeart/2005/8/layout/cycle4"/>
    <dgm:cxn modelId="{2AB5E8A1-BD3C-6A40-8270-004FF310C389}" type="presOf" srcId="{EFCE153B-58AC-944C-B33F-6EB69F4FC8EA}" destId="{FB801634-FE6F-EA4D-B31B-D17B14003AE6}" srcOrd="1" destOrd="2" presId="urn:microsoft.com/office/officeart/2005/8/layout/cycle4"/>
    <dgm:cxn modelId="{6A2D0384-D5D4-0E4B-84AD-5B375488EDA9}" srcId="{D4D815AE-2410-D243-8A43-4A2A632A6614}" destId="{F015334E-D526-6D4C-BDC6-D131F04EF7A1}" srcOrd="0" destOrd="0" parTransId="{96D55D84-79CA-0F47-9AE0-398A19916603}" sibTransId="{B56C90FC-4860-0949-9E90-9FB60DB19F89}"/>
    <dgm:cxn modelId="{06E0DE97-CD76-6D45-A54E-FAF5F18A26D3}" srcId="{D4D815AE-2410-D243-8A43-4A2A632A6614}" destId="{F173B643-DB71-DB4A-B006-DDFDBC3BDB75}" srcOrd="2" destOrd="0" parTransId="{9E7AC025-E5D5-8B44-9AA0-71A07A8CC750}" sibTransId="{BFCD0A21-0C81-3742-9C95-A3889C963C94}"/>
    <dgm:cxn modelId="{55135379-ADDF-124F-8304-7C31F03E8378}" type="presOf" srcId="{47E09680-7222-0A47-B9C6-0C87E999C06A}" destId="{8F9590CE-D65E-4A41-8C90-E48A50A2E7A4}" srcOrd="1" destOrd="1" presId="urn:microsoft.com/office/officeart/2005/8/layout/cycle4"/>
    <dgm:cxn modelId="{650C9C29-F556-1E46-94D8-1792F13E38D8}" type="presOf" srcId="{B6A1969B-0E0A-0C43-AE1A-5E47DA4725B3}" destId="{6B31D517-9B9B-4943-B855-970AB7E33477}" srcOrd="1" destOrd="3" presId="urn:microsoft.com/office/officeart/2005/8/layout/cycle4"/>
    <dgm:cxn modelId="{16A67D87-39CF-F240-A81F-080E9FA69D0A}" type="presParOf" srcId="{8E102A2F-5943-944A-966A-91B4F58EC226}" destId="{EFC8BA1C-6EE6-6844-83E9-A70E0262D109}" srcOrd="0" destOrd="0" presId="urn:microsoft.com/office/officeart/2005/8/layout/cycle4"/>
    <dgm:cxn modelId="{1580D540-0055-B44E-8DD8-DD19232D451A}" type="presParOf" srcId="{EFC8BA1C-6EE6-6844-83E9-A70E0262D109}" destId="{B02832BE-BF31-D646-8685-8D4825A3DD96}" srcOrd="0" destOrd="0" presId="urn:microsoft.com/office/officeart/2005/8/layout/cycle4"/>
    <dgm:cxn modelId="{E7717FAC-32F2-E44C-9537-F5A428EB6C2B}" type="presParOf" srcId="{B02832BE-BF31-D646-8685-8D4825A3DD96}" destId="{6E9583AA-7716-AF4C-8E70-DE63C2870B68}" srcOrd="0" destOrd="0" presId="urn:microsoft.com/office/officeart/2005/8/layout/cycle4"/>
    <dgm:cxn modelId="{C388A874-14F0-0F43-9235-9AB477D05162}" type="presParOf" srcId="{B02832BE-BF31-D646-8685-8D4825A3DD96}" destId="{6B31D517-9B9B-4943-B855-970AB7E33477}" srcOrd="1" destOrd="0" presId="urn:microsoft.com/office/officeart/2005/8/layout/cycle4"/>
    <dgm:cxn modelId="{2D9CBF5C-B943-CE4A-B121-B06993EC7A69}" type="presParOf" srcId="{EFC8BA1C-6EE6-6844-83E9-A70E0262D109}" destId="{C373E345-99A7-EA47-9519-A48051723864}" srcOrd="1" destOrd="0" presId="urn:microsoft.com/office/officeart/2005/8/layout/cycle4"/>
    <dgm:cxn modelId="{989B3DE6-319A-D94A-A7BA-D8F124654822}" type="presParOf" srcId="{C373E345-99A7-EA47-9519-A48051723864}" destId="{C95370C8-4496-E847-9248-D6FB632D17CF}" srcOrd="0" destOrd="0" presId="urn:microsoft.com/office/officeart/2005/8/layout/cycle4"/>
    <dgm:cxn modelId="{F0E89AFA-0F9A-5C4E-919C-DC7217839171}" type="presParOf" srcId="{C373E345-99A7-EA47-9519-A48051723864}" destId="{AB247DC2-C3AF-7348-B3B6-31FEACD03FEB}" srcOrd="1" destOrd="0" presId="urn:microsoft.com/office/officeart/2005/8/layout/cycle4"/>
    <dgm:cxn modelId="{C9594489-1C48-E24D-9ED0-DB3498747CCD}" type="presParOf" srcId="{EFC8BA1C-6EE6-6844-83E9-A70E0262D109}" destId="{0E55EC11-48AA-804D-8F40-6B0796D9EEDC}" srcOrd="2" destOrd="0" presId="urn:microsoft.com/office/officeart/2005/8/layout/cycle4"/>
    <dgm:cxn modelId="{97827658-D1F1-8A4B-AB22-ECEACEE46BC5}" type="presParOf" srcId="{0E55EC11-48AA-804D-8F40-6B0796D9EEDC}" destId="{7D8E958C-F727-E94C-ABCA-E2E493B5920B}" srcOrd="0" destOrd="0" presId="urn:microsoft.com/office/officeart/2005/8/layout/cycle4"/>
    <dgm:cxn modelId="{6F42E7E3-5200-F04A-A53B-3B9B145788F6}" type="presParOf" srcId="{0E55EC11-48AA-804D-8F40-6B0796D9EEDC}" destId="{FB801634-FE6F-EA4D-B31B-D17B14003AE6}" srcOrd="1" destOrd="0" presId="urn:microsoft.com/office/officeart/2005/8/layout/cycle4"/>
    <dgm:cxn modelId="{636843E4-583F-0D4D-B305-753F7F212585}" type="presParOf" srcId="{EFC8BA1C-6EE6-6844-83E9-A70E0262D109}" destId="{A97F807E-8CDF-584B-A17F-A7E90BC25899}" srcOrd="3" destOrd="0" presId="urn:microsoft.com/office/officeart/2005/8/layout/cycle4"/>
    <dgm:cxn modelId="{50E5E348-24EF-8148-849C-1F0366FC1030}" type="presParOf" srcId="{A97F807E-8CDF-584B-A17F-A7E90BC25899}" destId="{3F72D383-3A45-C845-B1F6-3F03EA43E1E1}" srcOrd="0" destOrd="0" presId="urn:microsoft.com/office/officeart/2005/8/layout/cycle4"/>
    <dgm:cxn modelId="{C3E449B0-2B88-F841-B1CA-A23C6A7F0973}" type="presParOf" srcId="{A97F807E-8CDF-584B-A17F-A7E90BC25899}" destId="{8F9590CE-D65E-4A41-8C90-E48A50A2E7A4}" srcOrd="1" destOrd="0" presId="urn:microsoft.com/office/officeart/2005/8/layout/cycle4"/>
    <dgm:cxn modelId="{486C3384-38D0-DE45-BCEF-50F19936C987}" type="presParOf" srcId="{EFC8BA1C-6EE6-6844-83E9-A70E0262D109}" destId="{BC280F6D-B8C8-8540-981F-06A6A467EBE9}" srcOrd="4" destOrd="0" presId="urn:microsoft.com/office/officeart/2005/8/layout/cycle4"/>
    <dgm:cxn modelId="{20DAC3BF-71EC-BE4B-94E3-4913AC2795F9}" type="presParOf" srcId="{8E102A2F-5943-944A-966A-91B4F58EC226}" destId="{33E0DBD2-B1C4-AD46-9DD9-74180F95B694}" srcOrd="1" destOrd="0" presId="urn:microsoft.com/office/officeart/2005/8/layout/cycle4"/>
    <dgm:cxn modelId="{338B0455-42EB-A342-8529-880D2F342AEC}" type="presParOf" srcId="{33E0DBD2-B1C4-AD46-9DD9-74180F95B694}" destId="{1B8F5ED3-C4EA-7B47-8975-E0FB2A536917}" srcOrd="0" destOrd="0" presId="urn:microsoft.com/office/officeart/2005/8/layout/cycle4"/>
    <dgm:cxn modelId="{D98A4C40-165F-7B44-A982-0D850DB7FC4D}" type="presParOf" srcId="{33E0DBD2-B1C4-AD46-9DD9-74180F95B694}" destId="{502464D6-1995-3D44-B7B4-9228D8A1259F}" srcOrd="1" destOrd="0" presId="urn:microsoft.com/office/officeart/2005/8/layout/cycle4"/>
    <dgm:cxn modelId="{1800AE74-EAC1-B744-BA5E-24D6DA1CAD07}" type="presParOf" srcId="{33E0DBD2-B1C4-AD46-9DD9-74180F95B694}" destId="{DEF8F9C2-4B77-C241-9083-9E651A931239}" srcOrd="2" destOrd="0" presId="urn:microsoft.com/office/officeart/2005/8/layout/cycle4"/>
    <dgm:cxn modelId="{C77944B0-1942-6B42-BC05-7160771B46DF}" type="presParOf" srcId="{33E0DBD2-B1C4-AD46-9DD9-74180F95B694}" destId="{1C0E3B10-73ED-7145-8307-46FC3708E4D8}" srcOrd="3" destOrd="0" presId="urn:microsoft.com/office/officeart/2005/8/layout/cycle4"/>
    <dgm:cxn modelId="{CE93FCB5-F284-2B41-88E3-8E0E8BFD2531}" type="presParOf" srcId="{33E0DBD2-B1C4-AD46-9DD9-74180F95B694}" destId="{8E183466-D59B-194D-9033-EADCA908CC26}" srcOrd="4" destOrd="0" presId="urn:microsoft.com/office/officeart/2005/8/layout/cycle4"/>
    <dgm:cxn modelId="{78BE0812-85BC-4945-B1F8-E546EE7577AF}" type="presParOf" srcId="{8E102A2F-5943-944A-966A-91B4F58EC226}" destId="{A5BE694C-EBF6-B74D-BF00-4A2DECD28C6F}" srcOrd="2" destOrd="0" presId="urn:microsoft.com/office/officeart/2005/8/layout/cycle4"/>
    <dgm:cxn modelId="{708A352F-7CBD-4E4D-89DD-1FC48F62E9AC}" type="presParOf" srcId="{8E102A2F-5943-944A-966A-91B4F58EC226}" destId="{D83680F8-B522-C041-8123-8644BE4554FD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0098A5-CD84-E145-8C5A-C458CED4D740}">
      <dsp:nvSpPr>
        <dsp:cNvPr id="0" name=""/>
        <dsp:cNvSpPr/>
      </dsp:nvSpPr>
      <dsp:spPr>
        <a:xfrm rot="16200000">
          <a:off x="677333" y="-677333"/>
          <a:ext cx="2709333" cy="4064000"/>
        </a:xfrm>
        <a:prstGeom prst="round1Rect">
          <a:avLst/>
        </a:prstGeom>
        <a:solidFill>
          <a:schemeClr val="lt1"/>
        </a:solidFill>
        <a:ln w="381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263144" tIns="263144" rIns="263144" bIns="263144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kern="120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Путь к себе (самопознание)</a:t>
          </a:r>
          <a:endParaRPr lang="ru-RU" sz="3700" kern="12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sp:txBody>
      <dsp:txXfrm rot="5400000">
        <a:off x="-1" y="1"/>
        <a:ext cx="4064000" cy="2032000"/>
      </dsp:txXfrm>
    </dsp:sp>
    <dsp:sp modelId="{3995841F-0F91-4644-BB82-163A46A9BB95}">
      <dsp:nvSpPr>
        <dsp:cNvPr id="0" name=""/>
        <dsp:cNvSpPr/>
      </dsp:nvSpPr>
      <dsp:spPr>
        <a:xfrm>
          <a:off x="4064000" y="0"/>
          <a:ext cx="4064000" cy="2709333"/>
        </a:xfrm>
        <a:prstGeom prst="round1Rect">
          <a:avLst/>
        </a:prstGeom>
        <a:solidFill>
          <a:schemeClr val="lt1"/>
        </a:solidFill>
        <a:ln w="381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263144" tIns="263144" rIns="263144" bIns="263144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kern="120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Путь Родины</a:t>
          </a:r>
          <a:endParaRPr lang="ru-RU" sz="3700" kern="12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sp:txBody>
      <dsp:txXfrm>
        <a:off x="4064000" y="0"/>
        <a:ext cx="4064000" cy="2032000"/>
      </dsp:txXfrm>
    </dsp:sp>
    <dsp:sp modelId="{DEAFBD06-B5EC-7E41-90AD-F00D2B666BF8}">
      <dsp:nvSpPr>
        <dsp:cNvPr id="0" name=""/>
        <dsp:cNvSpPr/>
      </dsp:nvSpPr>
      <dsp:spPr>
        <a:xfrm rot="10800000">
          <a:off x="0" y="2709333"/>
          <a:ext cx="4064000" cy="2709333"/>
        </a:xfrm>
        <a:prstGeom prst="round1Rect">
          <a:avLst/>
        </a:prstGeom>
        <a:solidFill>
          <a:schemeClr val="lt1"/>
        </a:solidFill>
        <a:ln w="381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263144" tIns="263144" rIns="263144" bIns="263144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kern="120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Путь в никуда (ошибки, заблуждения)</a:t>
          </a:r>
          <a:endParaRPr lang="ru-RU" sz="3700" kern="12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sp:txBody>
      <dsp:txXfrm rot="10800000">
        <a:off x="0" y="3386666"/>
        <a:ext cx="4064000" cy="2032000"/>
      </dsp:txXfrm>
    </dsp:sp>
    <dsp:sp modelId="{3198C23D-D5C5-1540-B056-62A36624EEF4}">
      <dsp:nvSpPr>
        <dsp:cNvPr id="0" name=""/>
        <dsp:cNvSpPr/>
      </dsp:nvSpPr>
      <dsp:spPr>
        <a:xfrm rot="5400000">
          <a:off x="4741333" y="2032000"/>
          <a:ext cx="2709333" cy="4064000"/>
        </a:xfrm>
        <a:prstGeom prst="round1Rect">
          <a:avLst/>
        </a:prstGeom>
        <a:solidFill>
          <a:schemeClr val="lt1"/>
        </a:solidFill>
        <a:ln w="381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263144" tIns="263144" rIns="263144" bIns="263144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kern="120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Образ дороги в литературе</a:t>
          </a:r>
          <a:endParaRPr lang="ru-RU" sz="3700" kern="12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sp:txBody>
      <dsp:txXfrm rot="-5400000">
        <a:off x="4063999" y="3386666"/>
        <a:ext cx="4064000" cy="2032000"/>
      </dsp:txXfrm>
    </dsp:sp>
    <dsp:sp modelId="{827A4B70-8F1A-6147-9578-8E4AB7D08E27}">
      <dsp:nvSpPr>
        <dsp:cNvPr id="0" name=""/>
        <dsp:cNvSpPr/>
      </dsp:nvSpPr>
      <dsp:spPr>
        <a:xfrm>
          <a:off x="2844799" y="2032000"/>
          <a:ext cx="2438400" cy="1354666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tint val="60000"/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tint val="60000"/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kern="1200" dirty="0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ПУТЬ</a:t>
          </a:r>
          <a:endParaRPr lang="ru-RU" sz="4800" kern="1200" dirty="0">
            <a:solidFill>
              <a:schemeClr val="bg1"/>
            </a:solidFill>
            <a:latin typeface="Arial Narrow" charset="0"/>
            <a:ea typeface="Arial Narrow" charset="0"/>
            <a:cs typeface="Arial Narrow" charset="0"/>
          </a:endParaRPr>
        </a:p>
      </dsp:txBody>
      <dsp:txXfrm>
        <a:off x="2910928" y="2098129"/>
        <a:ext cx="2306142" cy="12224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E958C-F727-E94C-ABCA-E2E493B5920B}">
      <dsp:nvSpPr>
        <dsp:cNvPr id="0" name=""/>
        <dsp:cNvSpPr/>
      </dsp:nvSpPr>
      <dsp:spPr>
        <a:xfrm>
          <a:off x="4508098" y="3677844"/>
          <a:ext cx="3526030" cy="1755508"/>
        </a:xfrm>
        <a:prstGeom prst="roundRect">
          <a:avLst>
            <a:gd name="adj" fmla="val 10000"/>
          </a:avLst>
        </a:prstGeom>
        <a:solidFill>
          <a:schemeClr val="lt1"/>
        </a:solidFill>
        <a:ln w="381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 Лирические произведения.</a:t>
          </a:r>
          <a:endParaRPr lang="ru-RU" sz="1800" kern="12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Л. Толстой. «Война и мир».</a:t>
          </a:r>
          <a:endParaRPr lang="ru-RU" sz="1800" kern="12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sp:txBody>
      <dsp:txXfrm>
        <a:off x="5604470" y="4155284"/>
        <a:ext cx="2391095" cy="1239505"/>
      </dsp:txXfrm>
    </dsp:sp>
    <dsp:sp modelId="{3F72D383-3A45-C845-B1F6-3F03EA43E1E1}">
      <dsp:nvSpPr>
        <dsp:cNvPr id="0" name=""/>
        <dsp:cNvSpPr/>
      </dsp:nvSpPr>
      <dsp:spPr>
        <a:xfrm>
          <a:off x="127990" y="3674302"/>
          <a:ext cx="3537447" cy="1762592"/>
        </a:xfrm>
        <a:prstGeom prst="roundRect">
          <a:avLst>
            <a:gd name="adj" fmla="val 10000"/>
          </a:avLst>
        </a:prstGeom>
        <a:solidFill>
          <a:schemeClr val="lt1"/>
        </a:solidFill>
        <a:ln w="381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 dirty="0">
            <a:latin typeface="Arial Narrow" charset="0"/>
            <a:ea typeface="Arial Narrow" charset="0"/>
            <a:cs typeface="Arial Narrow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 dirty="0">
            <a:latin typeface="Arial Narrow" charset="0"/>
            <a:ea typeface="Arial Narrow" charset="0"/>
            <a:cs typeface="Arial Narrow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 dirty="0">
            <a:latin typeface="Arial Narrow" charset="0"/>
            <a:ea typeface="Arial Narrow" charset="0"/>
            <a:cs typeface="Arial Narrow" charset="0"/>
          </a:endParaRPr>
        </a:p>
      </dsp:txBody>
      <dsp:txXfrm>
        <a:off x="166708" y="4153668"/>
        <a:ext cx="2398777" cy="1244508"/>
      </dsp:txXfrm>
    </dsp:sp>
    <dsp:sp modelId="{C95370C8-4496-E847-9248-D6FB632D17CF}">
      <dsp:nvSpPr>
        <dsp:cNvPr id="0" name=""/>
        <dsp:cNvSpPr/>
      </dsp:nvSpPr>
      <dsp:spPr>
        <a:xfrm>
          <a:off x="4465944" y="-18227"/>
          <a:ext cx="3586861" cy="1786339"/>
        </a:xfrm>
        <a:prstGeom prst="roundRect">
          <a:avLst>
            <a:gd name="adj" fmla="val 10000"/>
          </a:avLst>
        </a:prstGeom>
        <a:solidFill>
          <a:schemeClr val="lt1"/>
        </a:solidFill>
        <a:ln w="381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285750" marR="0" lvl="1" indent="-285750" algn="l" defTabSz="1866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ru-RU" sz="1800" kern="120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М. Лермонтов. «Герой нашего времени».</a:t>
          </a:r>
          <a:endParaRPr lang="ru-RU" sz="1800" kern="12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  <a:p>
          <a:pPr marL="285750" marR="0" lvl="1" indent="-285750" algn="l" defTabSz="1866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ru-RU" sz="1800" kern="120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Ф. Достоевский.</a:t>
          </a:r>
          <a:r>
            <a:rPr lang="ru-RU" sz="1800" kern="1200" baseline="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 «Преступление и                                   </a:t>
          </a:r>
          <a:r>
            <a:rPr lang="ru-RU" sz="1800" kern="1200" baseline="0" dirty="0" err="1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нн</a:t>
          </a:r>
          <a:r>
            <a:rPr lang="ru-RU" sz="1800" kern="1200" baseline="0" dirty="0" err="1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наказание</a:t>
          </a:r>
          <a:r>
            <a:rPr lang="ru-RU" sz="1800" kern="1200" baseline="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».</a:t>
          </a:r>
          <a:endParaRPr lang="ru-RU" sz="1800" kern="12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  <a:p>
          <a:pPr marL="285750" marR="0" lvl="1" indent="-285750" algn="l" defTabSz="1866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endParaRPr lang="ru-RU" sz="1300" kern="1200" dirty="0"/>
        </a:p>
      </dsp:txBody>
      <dsp:txXfrm>
        <a:off x="5581242" y="21013"/>
        <a:ext cx="2432322" cy="1261274"/>
      </dsp:txXfrm>
    </dsp:sp>
    <dsp:sp modelId="{6E9583AA-7716-AF4C-8E70-DE63C2870B68}">
      <dsp:nvSpPr>
        <dsp:cNvPr id="0" name=""/>
        <dsp:cNvSpPr/>
      </dsp:nvSpPr>
      <dsp:spPr>
        <a:xfrm>
          <a:off x="75194" y="10489"/>
          <a:ext cx="3643039" cy="1728904"/>
        </a:xfrm>
        <a:prstGeom prst="roundRect">
          <a:avLst>
            <a:gd name="adj" fmla="val 10000"/>
          </a:avLst>
        </a:prstGeom>
        <a:solidFill>
          <a:schemeClr val="lt1"/>
        </a:solidFill>
        <a:ln w="381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285750" marR="0" lvl="1" indent="-285750" algn="l" defTabSz="13335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ru-RU" sz="1800" kern="120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А. Пушкин. «Капитанская дочка»</a:t>
          </a:r>
          <a:endParaRPr lang="ru-RU" sz="1800" kern="12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  <a:p>
          <a:pPr marL="285750" marR="0" lvl="1" indent="-285750" algn="l" defTabSz="13335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ru-RU" sz="1800" kern="120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М. Лермонтов. «Герой нашего времени».</a:t>
          </a:r>
          <a:endParaRPr lang="ru-RU" sz="1800" kern="12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  <a:p>
          <a:pPr marL="285750" marR="0" lvl="1" indent="-285750" algn="l" defTabSz="13335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ru-RU" sz="1800" kern="1200" dirty="0" err="1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Л.Толстой</a:t>
          </a:r>
          <a:r>
            <a:rPr lang="ru-RU" sz="1800" kern="120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.</a:t>
          </a:r>
          <a:r>
            <a:rPr lang="ru-RU" sz="1800" kern="1200" baseline="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 «Война</a:t>
          </a:r>
          <a:endParaRPr lang="ru-RU" sz="1800" kern="12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  <a:p>
          <a:pPr marL="285750" marR="0" lvl="1" indent="-285750" algn="l" defTabSz="13335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ru-RU" sz="1800" kern="1200" baseline="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 и мир».</a:t>
          </a:r>
          <a:endParaRPr lang="ru-RU" sz="1800" kern="12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  <a:p>
          <a:pPr marL="285750" marR="0" lvl="1" indent="-285750" algn="l" defTabSz="13335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endParaRPr lang="ru-RU" sz="1800" kern="1200" dirty="0">
            <a:latin typeface="Arial Narrow" charset="0"/>
            <a:ea typeface="Arial Narrow" charset="0"/>
            <a:cs typeface="Arial Narrow" charset="0"/>
          </a:endParaRPr>
        </a:p>
      </dsp:txBody>
      <dsp:txXfrm>
        <a:off x="113172" y="48467"/>
        <a:ext cx="2474171" cy="1220722"/>
      </dsp:txXfrm>
    </dsp:sp>
    <dsp:sp modelId="{1B8F5ED3-C4EA-7B47-8975-E0FB2A536917}">
      <dsp:nvSpPr>
        <dsp:cNvPr id="0" name=""/>
        <dsp:cNvSpPr/>
      </dsp:nvSpPr>
      <dsp:spPr>
        <a:xfrm>
          <a:off x="1666160" y="311493"/>
          <a:ext cx="2343712" cy="2343712"/>
        </a:xfrm>
        <a:prstGeom prst="pieWedg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800" b="1" u="none" kern="1200" dirty="0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Поиск цели, направления жизненного пути </a:t>
          </a:r>
          <a:r>
            <a:rPr lang="ru-RU" sz="1600" b="1" i="1" u="none" kern="1200" dirty="0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(Для чего я живу?)</a:t>
          </a:r>
          <a:endParaRPr lang="ru-RU" sz="1600" b="1" i="1" u="none" kern="1200" dirty="0">
            <a:solidFill>
              <a:schemeClr val="bg1"/>
            </a:solidFill>
            <a:latin typeface="Arial Narrow" charset="0"/>
            <a:ea typeface="Arial Narrow" charset="0"/>
            <a:cs typeface="Arial Narrow" charset="0"/>
          </a:endParaRPr>
        </a:p>
      </dsp:txBody>
      <dsp:txXfrm>
        <a:off x="2352617" y="997950"/>
        <a:ext cx="1657255" cy="1657255"/>
      </dsp:txXfrm>
    </dsp:sp>
    <dsp:sp modelId="{502464D6-1995-3D44-B7B4-9228D8A1259F}">
      <dsp:nvSpPr>
        <dsp:cNvPr id="0" name=""/>
        <dsp:cNvSpPr/>
      </dsp:nvSpPr>
      <dsp:spPr>
        <a:xfrm rot="5400000">
          <a:off x="4118127" y="311493"/>
          <a:ext cx="2343712" cy="2343712"/>
        </a:xfrm>
        <a:prstGeom prst="pieWedg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u="none" kern="1200" dirty="0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Поиск себя (принципов, нравственных ориентиров) </a:t>
          </a:r>
          <a:r>
            <a:rPr lang="ru-RU" sz="1600" b="1" i="1" u="none" kern="1200" dirty="0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(Каков я? Каким я хочу/не хочу быть?)</a:t>
          </a:r>
          <a:endParaRPr lang="ru-RU" sz="1600" b="1" i="1" u="none" kern="1200" dirty="0">
            <a:solidFill>
              <a:schemeClr val="bg1"/>
            </a:solidFill>
            <a:latin typeface="Arial Narrow" charset="0"/>
            <a:ea typeface="Arial Narrow" charset="0"/>
            <a:cs typeface="Arial Narrow" charset="0"/>
          </a:endParaRPr>
        </a:p>
      </dsp:txBody>
      <dsp:txXfrm rot="-5400000">
        <a:off x="4118127" y="997950"/>
        <a:ext cx="1657255" cy="1657255"/>
      </dsp:txXfrm>
    </dsp:sp>
    <dsp:sp modelId="{DEF8F9C2-4B77-C241-9083-9E651A931239}">
      <dsp:nvSpPr>
        <dsp:cNvPr id="0" name=""/>
        <dsp:cNvSpPr/>
      </dsp:nvSpPr>
      <dsp:spPr>
        <a:xfrm rot="10800000">
          <a:off x="4118127" y="2763460"/>
          <a:ext cx="2343712" cy="2343712"/>
        </a:xfrm>
        <a:prstGeom prst="pieWedg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u="none" kern="1200" dirty="0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Поиск любви, счастья </a:t>
          </a:r>
          <a:r>
            <a:rPr lang="ru-RU" sz="1600" b="1" i="1" u="none" kern="1200" dirty="0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(Как, где обрести любовь? Возможно ли быть счастливым?)  </a:t>
          </a:r>
          <a:endParaRPr lang="ru-RU" sz="1600" b="1" i="1" kern="1200" dirty="0">
            <a:solidFill>
              <a:schemeClr val="bg1"/>
            </a:solidFill>
            <a:latin typeface="Arial Narrow" charset="0"/>
            <a:ea typeface="Arial Narrow" charset="0"/>
            <a:cs typeface="Arial Narrow" charset="0"/>
          </a:endParaRPr>
        </a:p>
      </dsp:txBody>
      <dsp:txXfrm rot="10800000">
        <a:off x="4118127" y="2763460"/>
        <a:ext cx="1657255" cy="1657255"/>
      </dsp:txXfrm>
    </dsp:sp>
    <dsp:sp modelId="{1C0E3B10-73ED-7145-8307-46FC3708E4D8}">
      <dsp:nvSpPr>
        <dsp:cNvPr id="0" name=""/>
        <dsp:cNvSpPr/>
      </dsp:nvSpPr>
      <dsp:spPr>
        <a:xfrm rot="16200000">
          <a:off x="1666160" y="2763460"/>
          <a:ext cx="2343712" cy="2343712"/>
        </a:xfrm>
        <a:prstGeom prst="pieWedg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u="none" kern="1200" dirty="0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Поиск профессии, направления деятельности </a:t>
          </a:r>
          <a:r>
            <a:rPr lang="ru-RU" sz="1600" b="1" i="1" u="none" kern="1200" dirty="0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(Кем быть? Чем заниматься?)</a:t>
          </a:r>
          <a:endParaRPr lang="ru-RU" sz="1600" b="1" i="1" u="none" kern="1200" dirty="0">
            <a:solidFill>
              <a:schemeClr val="bg1"/>
            </a:solidFill>
            <a:latin typeface="Arial Narrow" charset="0"/>
            <a:ea typeface="Arial Narrow" charset="0"/>
            <a:cs typeface="Arial Narrow" charset="0"/>
          </a:endParaRPr>
        </a:p>
      </dsp:txBody>
      <dsp:txXfrm rot="5400000">
        <a:off x="2352617" y="2763460"/>
        <a:ext cx="1657255" cy="1657255"/>
      </dsp:txXfrm>
    </dsp:sp>
    <dsp:sp modelId="{A5BE694C-EBF6-B74D-BF00-4A2DECD28C6F}">
      <dsp:nvSpPr>
        <dsp:cNvPr id="0" name=""/>
        <dsp:cNvSpPr/>
      </dsp:nvSpPr>
      <dsp:spPr>
        <a:xfrm flipV="1">
          <a:off x="4025053" y="2500075"/>
          <a:ext cx="77893" cy="147880"/>
        </a:xfrm>
        <a:prstGeom prst="circularArrow">
          <a:avLst/>
        </a:prstGeom>
        <a:solidFill>
          <a:schemeClr val="tx2">
            <a:lumMod val="20000"/>
            <a:lumOff val="8000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D83680F8-B522-C041-8123-8644BE4554FD}">
      <dsp:nvSpPr>
        <dsp:cNvPr id="0" name=""/>
        <dsp:cNvSpPr/>
      </dsp:nvSpPr>
      <dsp:spPr>
        <a:xfrm rot="10800000" flipH="1" flipV="1">
          <a:off x="3959192" y="2818855"/>
          <a:ext cx="45671" cy="262378"/>
        </a:xfrm>
        <a:prstGeom prst="circularArrow">
          <a:avLst/>
        </a:prstGeom>
        <a:solidFill>
          <a:schemeClr val="tx2">
            <a:lumMod val="20000"/>
            <a:lumOff val="8000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E958C-F727-E94C-ABCA-E2E493B5920B}">
      <dsp:nvSpPr>
        <dsp:cNvPr id="0" name=""/>
        <dsp:cNvSpPr/>
      </dsp:nvSpPr>
      <dsp:spPr>
        <a:xfrm>
          <a:off x="4508098" y="3677844"/>
          <a:ext cx="3526030" cy="1755508"/>
        </a:xfrm>
        <a:prstGeom prst="roundRect">
          <a:avLst>
            <a:gd name="adj" fmla="val 10000"/>
          </a:avLst>
        </a:prstGeom>
        <a:solidFill>
          <a:schemeClr val="lt1"/>
        </a:solidFill>
        <a:ln w="381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71450" lvl="1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  <a:p>
          <a:pPr marL="171450" marR="0" lvl="1" indent="-171450" algn="l" defTabSz="8001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endParaRPr lang="ru-RU" sz="1800" kern="12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sp:txBody>
      <dsp:txXfrm>
        <a:off x="5604470" y="4155284"/>
        <a:ext cx="2391095" cy="1239505"/>
      </dsp:txXfrm>
    </dsp:sp>
    <dsp:sp modelId="{3F72D383-3A45-C845-B1F6-3F03EA43E1E1}">
      <dsp:nvSpPr>
        <dsp:cNvPr id="0" name=""/>
        <dsp:cNvSpPr/>
      </dsp:nvSpPr>
      <dsp:spPr>
        <a:xfrm>
          <a:off x="127990" y="3674302"/>
          <a:ext cx="3537447" cy="1762592"/>
        </a:xfrm>
        <a:prstGeom prst="roundRect">
          <a:avLst>
            <a:gd name="adj" fmla="val 10000"/>
          </a:avLst>
        </a:prstGeom>
        <a:solidFill>
          <a:schemeClr val="lt1"/>
        </a:solidFill>
        <a:ln w="381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 dirty="0">
            <a:latin typeface="Arial Narrow" charset="0"/>
            <a:ea typeface="Arial Narrow" charset="0"/>
            <a:cs typeface="Arial Narrow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 dirty="0">
            <a:latin typeface="Arial Narrow" charset="0"/>
            <a:ea typeface="Arial Narrow" charset="0"/>
            <a:cs typeface="Arial Narrow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 dirty="0">
            <a:latin typeface="Arial Narrow" charset="0"/>
            <a:ea typeface="Arial Narrow" charset="0"/>
            <a:cs typeface="Arial Narrow" charset="0"/>
          </a:endParaRPr>
        </a:p>
      </dsp:txBody>
      <dsp:txXfrm>
        <a:off x="166708" y="4153668"/>
        <a:ext cx="2398777" cy="1244508"/>
      </dsp:txXfrm>
    </dsp:sp>
    <dsp:sp modelId="{C95370C8-4496-E847-9248-D6FB632D17CF}">
      <dsp:nvSpPr>
        <dsp:cNvPr id="0" name=""/>
        <dsp:cNvSpPr/>
      </dsp:nvSpPr>
      <dsp:spPr>
        <a:xfrm>
          <a:off x="4465944" y="-18227"/>
          <a:ext cx="3586861" cy="1786339"/>
        </a:xfrm>
        <a:prstGeom prst="roundRect">
          <a:avLst>
            <a:gd name="adj" fmla="val 10000"/>
          </a:avLst>
        </a:prstGeom>
        <a:solidFill>
          <a:schemeClr val="lt1"/>
        </a:solidFill>
        <a:ln w="381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285750" marR="0" lvl="1" indent="-285750" algn="l" defTabSz="1866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endParaRPr lang="ru-RU" sz="1800" kern="12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  <a:p>
          <a:pPr marL="285750" marR="0" lvl="1" indent="-285750" algn="l" defTabSz="1866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endParaRPr lang="ru-RU" sz="1800" kern="12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  <a:p>
          <a:pPr marL="285750" marR="0" lvl="1" indent="-285750" algn="l" defTabSz="1866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endParaRPr lang="ru-RU" sz="1800" kern="12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  <a:p>
          <a:pPr marL="285750" marR="0" lvl="1" indent="-285750" algn="l" defTabSz="1866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endParaRPr lang="ru-RU" sz="1300" kern="1200" dirty="0"/>
        </a:p>
      </dsp:txBody>
      <dsp:txXfrm>
        <a:off x="5581242" y="21013"/>
        <a:ext cx="2432322" cy="1261274"/>
      </dsp:txXfrm>
    </dsp:sp>
    <dsp:sp modelId="{6E9583AA-7716-AF4C-8E70-DE63C2870B68}">
      <dsp:nvSpPr>
        <dsp:cNvPr id="0" name=""/>
        <dsp:cNvSpPr/>
      </dsp:nvSpPr>
      <dsp:spPr>
        <a:xfrm>
          <a:off x="75194" y="10489"/>
          <a:ext cx="3643039" cy="1728904"/>
        </a:xfrm>
        <a:prstGeom prst="roundRect">
          <a:avLst>
            <a:gd name="adj" fmla="val 10000"/>
          </a:avLst>
        </a:prstGeom>
        <a:solidFill>
          <a:schemeClr val="lt1"/>
        </a:solidFill>
        <a:ln w="381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285750" marR="0" lvl="1" indent="-285750" algn="l" defTabSz="13335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endParaRPr lang="ru-RU" sz="1800" kern="1200" dirty="0">
            <a:latin typeface="Arial Narrow" charset="0"/>
            <a:ea typeface="Arial Narrow" charset="0"/>
            <a:cs typeface="Arial Narrow" charset="0"/>
          </a:endParaRPr>
        </a:p>
        <a:p>
          <a:pPr marL="285750" marR="0" lvl="1" indent="-285750" algn="l" defTabSz="13335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ru-RU" sz="1800" kern="120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М. Горький. «На дне».</a:t>
          </a:r>
          <a:endParaRPr lang="ru-RU" sz="1800" kern="12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  <a:p>
          <a:pPr marL="285750" marR="0" lvl="1" indent="-285750" algn="l" defTabSz="13335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ru-RU" sz="1800" kern="120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Л. Толстой.</a:t>
          </a:r>
          <a:r>
            <a:rPr lang="ru-RU" sz="1800" kern="1200" baseline="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 «Война и мир».</a:t>
          </a:r>
          <a:endParaRPr lang="ru-RU" sz="1800" kern="12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sp:txBody>
      <dsp:txXfrm>
        <a:off x="113172" y="48467"/>
        <a:ext cx="2474171" cy="1220722"/>
      </dsp:txXfrm>
    </dsp:sp>
    <dsp:sp modelId="{1B8F5ED3-C4EA-7B47-8975-E0FB2A536917}">
      <dsp:nvSpPr>
        <dsp:cNvPr id="0" name=""/>
        <dsp:cNvSpPr/>
      </dsp:nvSpPr>
      <dsp:spPr>
        <a:xfrm>
          <a:off x="1666160" y="311493"/>
          <a:ext cx="2343712" cy="2343712"/>
        </a:xfrm>
        <a:prstGeom prst="pieWedg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800" b="1" u="none" kern="1200" dirty="0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Аморальный образ жизни</a:t>
          </a:r>
          <a:endParaRPr lang="ru-RU" sz="1800" b="1" u="none" kern="1200" dirty="0">
            <a:solidFill>
              <a:schemeClr val="bg1"/>
            </a:solidFill>
            <a:latin typeface="Arial Narrow" charset="0"/>
            <a:ea typeface="Arial Narrow" charset="0"/>
            <a:cs typeface="Arial Narrow" charset="0"/>
          </a:endParaRPr>
        </a:p>
      </dsp:txBody>
      <dsp:txXfrm>
        <a:off x="2352617" y="997950"/>
        <a:ext cx="1657255" cy="1657255"/>
      </dsp:txXfrm>
    </dsp:sp>
    <dsp:sp modelId="{502464D6-1995-3D44-B7B4-9228D8A1259F}">
      <dsp:nvSpPr>
        <dsp:cNvPr id="0" name=""/>
        <dsp:cNvSpPr/>
      </dsp:nvSpPr>
      <dsp:spPr>
        <a:xfrm rot="5400000">
          <a:off x="4118127" y="311493"/>
          <a:ext cx="2343712" cy="2343712"/>
        </a:xfrm>
        <a:prstGeom prst="pieWedg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u="none" kern="1200" dirty="0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Бездушие, черствость души</a:t>
          </a:r>
          <a:endParaRPr lang="ru-RU" sz="1800" b="1" u="none" kern="1200" dirty="0">
            <a:solidFill>
              <a:schemeClr val="bg1"/>
            </a:solidFill>
            <a:latin typeface="Arial Narrow" charset="0"/>
            <a:ea typeface="Arial Narrow" charset="0"/>
            <a:cs typeface="Arial Narrow" charset="0"/>
          </a:endParaRPr>
        </a:p>
      </dsp:txBody>
      <dsp:txXfrm rot="-5400000">
        <a:off x="4118127" y="997950"/>
        <a:ext cx="1657255" cy="1657255"/>
      </dsp:txXfrm>
    </dsp:sp>
    <dsp:sp modelId="{DEF8F9C2-4B77-C241-9083-9E651A931239}">
      <dsp:nvSpPr>
        <dsp:cNvPr id="0" name=""/>
        <dsp:cNvSpPr/>
      </dsp:nvSpPr>
      <dsp:spPr>
        <a:xfrm rot="10800000">
          <a:off x="4118127" y="2763460"/>
          <a:ext cx="2343712" cy="2343712"/>
        </a:xfrm>
        <a:prstGeom prst="pieWedg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u="none" kern="1200" dirty="0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Предатель-</a:t>
          </a:r>
          <a:r>
            <a:rPr lang="ru-RU" sz="1800" b="1" u="none" kern="1200" dirty="0" err="1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ство</a:t>
          </a:r>
          <a:endParaRPr lang="ru-RU" sz="1800" b="1" u="none" kern="1200" dirty="0">
            <a:solidFill>
              <a:schemeClr val="bg1"/>
            </a:solidFill>
            <a:latin typeface="Arial Narrow" charset="0"/>
            <a:ea typeface="Arial Narrow" charset="0"/>
            <a:cs typeface="Arial Narrow" charset="0"/>
          </a:endParaRPr>
        </a:p>
      </dsp:txBody>
      <dsp:txXfrm rot="10800000">
        <a:off x="4118127" y="2763460"/>
        <a:ext cx="1657255" cy="1657255"/>
      </dsp:txXfrm>
    </dsp:sp>
    <dsp:sp modelId="{1C0E3B10-73ED-7145-8307-46FC3708E4D8}">
      <dsp:nvSpPr>
        <dsp:cNvPr id="0" name=""/>
        <dsp:cNvSpPr/>
      </dsp:nvSpPr>
      <dsp:spPr>
        <a:xfrm rot="16200000">
          <a:off x="1666160" y="2763460"/>
          <a:ext cx="2343712" cy="2343712"/>
        </a:xfrm>
        <a:prstGeom prst="pieWedg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u="none" kern="1200" dirty="0" err="1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Безделие</a:t>
          </a:r>
          <a:r>
            <a:rPr lang="ru-RU" sz="1800" b="1" u="none" kern="1200" dirty="0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, равнодушие к жизни</a:t>
          </a:r>
          <a:endParaRPr lang="ru-RU" sz="1800" b="1" u="none" kern="1200" dirty="0">
            <a:solidFill>
              <a:schemeClr val="bg1"/>
            </a:solidFill>
            <a:latin typeface="Arial Narrow" charset="0"/>
            <a:ea typeface="Arial Narrow" charset="0"/>
            <a:cs typeface="Arial Narrow" charset="0"/>
          </a:endParaRPr>
        </a:p>
      </dsp:txBody>
      <dsp:txXfrm rot="5400000">
        <a:off x="2352617" y="2763460"/>
        <a:ext cx="1657255" cy="1657255"/>
      </dsp:txXfrm>
    </dsp:sp>
    <dsp:sp modelId="{A5BE694C-EBF6-B74D-BF00-4A2DECD28C6F}">
      <dsp:nvSpPr>
        <dsp:cNvPr id="0" name=""/>
        <dsp:cNvSpPr/>
      </dsp:nvSpPr>
      <dsp:spPr>
        <a:xfrm flipV="1">
          <a:off x="4025053" y="2500075"/>
          <a:ext cx="77893" cy="147880"/>
        </a:xfrm>
        <a:prstGeom prst="circularArrow">
          <a:avLst/>
        </a:prstGeom>
        <a:solidFill>
          <a:schemeClr val="tx2">
            <a:lumMod val="20000"/>
            <a:lumOff val="8000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D83680F8-B522-C041-8123-8644BE4554FD}">
      <dsp:nvSpPr>
        <dsp:cNvPr id="0" name=""/>
        <dsp:cNvSpPr/>
      </dsp:nvSpPr>
      <dsp:spPr>
        <a:xfrm rot="10800000" flipH="1" flipV="1">
          <a:off x="3959192" y="2818855"/>
          <a:ext cx="45671" cy="262378"/>
        </a:xfrm>
        <a:prstGeom prst="circularArrow">
          <a:avLst/>
        </a:prstGeom>
        <a:solidFill>
          <a:schemeClr val="tx2">
            <a:lumMod val="20000"/>
            <a:lumOff val="8000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E958C-F727-E94C-ABCA-E2E493B5920B}">
      <dsp:nvSpPr>
        <dsp:cNvPr id="0" name=""/>
        <dsp:cNvSpPr/>
      </dsp:nvSpPr>
      <dsp:spPr>
        <a:xfrm>
          <a:off x="4508098" y="3677844"/>
          <a:ext cx="3526030" cy="1755508"/>
        </a:xfrm>
        <a:prstGeom prst="roundRect">
          <a:avLst>
            <a:gd name="adj" fmla="val 10000"/>
          </a:avLst>
        </a:prstGeom>
        <a:solidFill>
          <a:schemeClr val="lt1"/>
        </a:solidFill>
        <a:ln w="381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71450" lvl="1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  <a:p>
          <a:pPr marL="171450" lvl="1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  <a:p>
          <a:pPr marL="171450" marR="0" lvl="1" indent="-171450" algn="l" defTabSz="8001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endParaRPr lang="ru-RU" sz="1800" kern="12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sp:txBody>
      <dsp:txXfrm>
        <a:off x="5604470" y="4155284"/>
        <a:ext cx="2391095" cy="1239505"/>
      </dsp:txXfrm>
    </dsp:sp>
    <dsp:sp modelId="{3F72D383-3A45-C845-B1F6-3F03EA43E1E1}">
      <dsp:nvSpPr>
        <dsp:cNvPr id="0" name=""/>
        <dsp:cNvSpPr/>
      </dsp:nvSpPr>
      <dsp:spPr>
        <a:xfrm>
          <a:off x="127990" y="3674302"/>
          <a:ext cx="3537447" cy="1762592"/>
        </a:xfrm>
        <a:prstGeom prst="roundRect">
          <a:avLst>
            <a:gd name="adj" fmla="val 10000"/>
          </a:avLst>
        </a:prstGeom>
        <a:solidFill>
          <a:schemeClr val="lt1"/>
        </a:solidFill>
        <a:ln w="381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 dirty="0">
            <a:latin typeface="Arial Narrow" charset="0"/>
            <a:ea typeface="Arial Narrow" charset="0"/>
            <a:cs typeface="Arial Narrow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 dirty="0">
            <a:latin typeface="Arial Narrow" charset="0"/>
            <a:ea typeface="Arial Narrow" charset="0"/>
            <a:cs typeface="Arial Narrow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 dirty="0">
            <a:latin typeface="Arial Narrow" charset="0"/>
            <a:ea typeface="Arial Narrow" charset="0"/>
            <a:cs typeface="Arial Narrow" charset="0"/>
          </a:endParaRPr>
        </a:p>
      </dsp:txBody>
      <dsp:txXfrm>
        <a:off x="166708" y="4153668"/>
        <a:ext cx="2398777" cy="1244508"/>
      </dsp:txXfrm>
    </dsp:sp>
    <dsp:sp modelId="{C95370C8-4496-E847-9248-D6FB632D17CF}">
      <dsp:nvSpPr>
        <dsp:cNvPr id="0" name=""/>
        <dsp:cNvSpPr/>
      </dsp:nvSpPr>
      <dsp:spPr>
        <a:xfrm>
          <a:off x="4465944" y="-18227"/>
          <a:ext cx="3586861" cy="1786339"/>
        </a:xfrm>
        <a:prstGeom prst="roundRect">
          <a:avLst>
            <a:gd name="adj" fmla="val 10000"/>
          </a:avLst>
        </a:prstGeom>
        <a:solidFill>
          <a:schemeClr val="lt1"/>
        </a:solidFill>
        <a:ln w="381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285750" marR="0" lvl="1" indent="-285750" algn="l" defTabSz="1866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ru-RU" sz="1800" kern="120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Л. Толстой. «Война и мир».</a:t>
          </a:r>
          <a:endParaRPr lang="ru-RU" sz="1800" kern="12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  <a:p>
          <a:pPr marL="285750" marR="0" lvl="1" indent="-285750" algn="l" defTabSz="1866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ru-RU" sz="1800" kern="120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А. Пушкин. «Капитанская дочка»</a:t>
          </a:r>
          <a:endParaRPr lang="ru-RU" sz="1800" kern="12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  <a:p>
          <a:pPr marL="285750" marR="0" lvl="1" indent="-285750" algn="l" defTabSz="1866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en-US" sz="1800" kern="120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   </a:t>
          </a:r>
          <a:r>
            <a:rPr lang="ru-RU" sz="1800" kern="120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А.</a:t>
          </a:r>
          <a:r>
            <a:rPr lang="en-US" sz="1800" kern="120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 </a:t>
          </a:r>
          <a:r>
            <a:rPr lang="ru-RU" sz="1800" kern="120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Ахматова</a:t>
          </a:r>
          <a:r>
            <a:rPr lang="ru-RU" sz="1800" kern="1200" baseline="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.</a:t>
          </a:r>
          <a:r>
            <a:rPr lang="en-US" sz="1800" kern="1200" baseline="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 </a:t>
          </a:r>
          <a:endParaRPr lang="ru-RU" sz="1800" kern="12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  <a:p>
          <a:pPr marL="285750" marR="0" lvl="1" indent="-285750" algn="l" defTabSz="1866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en-US" sz="1800" kern="1200" baseline="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      </a:t>
          </a:r>
          <a:r>
            <a:rPr lang="ru-RU" sz="1800" kern="1200" baseline="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«Реквием».</a:t>
          </a:r>
          <a:r>
            <a:rPr lang="en-US" sz="1800" kern="1200" baseline="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                                     </a:t>
          </a:r>
          <a:endParaRPr lang="ru-RU" sz="1800" kern="12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  <a:p>
          <a:pPr marL="285750" marR="0" lvl="1" indent="-285750" algn="l" defTabSz="1866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endParaRPr lang="ru-RU" sz="1300" kern="1200" dirty="0"/>
        </a:p>
      </dsp:txBody>
      <dsp:txXfrm>
        <a:off x="5581242" y="21013"/>
        <a:ext cx="2432322" cy="1261274"/>
      </dsp:txXfrm>
    </dsp:sp>
    <dsp:sp modelId="{6E9583AA-7716-AF4C-8E70-DE63C2870B68}">
      <dsp:nvSpPr>
        <dsp:cNvPr id="0" name=""/>
        <dsp:cNvSpPr/>
      </dsp:nvSpPr>
      <dsp:spPr>
        <a:xfrm>
          <a:off x="75194" y="10489"/>
          <a:ext cx="3643039" cy="1728904"/>
        </a:xfrm>
        <a:prstGeom prst="roundRect">
          <a:avLst>
            <a:gd name="adj" fmla="val 10000"/>
          </a:avLst>
        </a:prstGeom>
        <a:solidFill>
          <a:schemeClr val="lt1"/>
        </a:solidFill>
        <a:ln w="381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285750" marR="0" lvl="1" indent="-285750" algn="l" defTabSz="13335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ru-RU" sz="1800" kern="120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А. </a:t>
          </a:r>
          <a:r>
            <a:rPr lang="ru-RU" sz="1800" kern="1200" dirty="0" err="1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Блок.«Двенадцать</a:t>
          </a:r>
          <a:r>
            <a:rPr lang="ru-RU" sz="1800" kern="120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», «Скифы».</a:t>
          </a:r>
          <a:endParaRPr lang="ru-RU" sz="1800" kern="12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  <a:p>
          <a:pPr marL="285750" marR="0" lvl="1" indent="-285750" algn="l" defTabSz="13335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ru-RU" sz="1800" kern="120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В. Маяковский.</a:t>
          </a:r>
          <a:r>
            <a:rPr lang="ru-RU" sz="1800" kern="1200" baseline="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 «Ода революции».</a:t>
          </a:r>
          <a:endParaRPr lang="ru-RU" sz="1800" kern="12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  <a:p>
          <a:pPr marL="285750" marR="0" lvl="1" indent="-285750" algn="l" defTabSz="13335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ru-RU" sz="1800" kern="1200" dirty="0" err="1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Л.Толстой</a:t>
          </a:r>
          <a:r>
            <a:rPr lang="ru-RU" sz="1800" kern="120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. «Война и мир».</a:t>
          </a:r>
          <a:endParaRPr lang="ru-RU" sz="1800" kern="12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  <a:p>
          <a:pPr marL="285750" marR="0" lvl="1" indent="-285750" algn="l" defTabSz="13335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endParaRPr lang="ru-RU" sz="1800" kern="1200" dirty="0">
            <a:latin typeface="Arial Narrow" charset="0"/>
            <a:ea typeface="Arial Narrow" charset="0"/>
            <a:cs typeface="Arial Narrow" charset="0"/>
          </a:endParaRPr>
        </a:p>
      </dsp:txBody>
      <dsp:txXfrm>
        <a:off x="113172" y="48467"/>
        <a:ext cx="2474171" cy="1220722"/>
      </dsp:txXfrm>
    </dsp:sp>
    <dsp:sp modelId="{1B8F5ED3-C4EA-7B47-8975-E0FB2A536917}">
      <dsp:nvSpPr>
        <dsp:cNvPr id="0" name=""/>
        <dsp:cNvSpPr/>
      </dsp:nvSpPr>
      <dsp:spPr>
        <a:xfrm>
          <a:off x="1666160" y="311493"/>
          <a:ext cx="2343712" cy="2343712"/>
        </a:xfrm>
        <a:prstGeom prst="pieWedg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800" b="1" u="none" kern="1200" dirty="0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Путь </a:t>
          </a:r>
          <a:r>
            <a:rPr lang="ru-RU" sz="1800" b="1" u="none" kern="1200" dirty="0" err="1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самоопреде-ления</a:t>
          </a:r>
          <a:endParaRPr lang="ru-RU" sz="1800" b="1" u="none" kern="1200" dirty="0">
            <a:solidFill>
              <a:schemeClr val="bg1"/>
            </a:solidFill>
            <a:latin typeface="Arial Narrow" charset="0"/>
            <a:ea typeface="Arial Narrow" charset="0"/>
            <a:cs typeface="Arial Narrow" charset="0"/>
          </a:endParaRPr>
        </a:p>
      </dsp:txBody>
      <dsp:txXfrm>
        <a:off x="2352617" y="997950"/>
        <a:ext cx="1657255" cy="1657255"/>
      </dsp:txXfrm>
    </dsp:sp>
    <dsp:sp modelId="{502464D6-1995-3D44-B7B4-9228D8A1259F}">
      <dsp:nvSpPr>
        <dsp:cNvPr id="0" name=""/>
        <dsp:cNvSpPr/>
      </dsp:nvSpPr>
      <dsp:spPr>
        <a:xfrm rot="5400000">
          <a:off x="4118127" y="311493"/>
          <a:ext cx="2343712" cy="2343712"/>
        </a:xfrm>
        <a:prstGeom prst="pieWedg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u="none" kern="1200" dirty="0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Путь единения народа</a:t>
          </a:r>
          <a:endParaRPr lang="ru-RU" sz="1800" b="1" u="none" kern="1200" dirty="0">
            <a:solidFill>
              <a:schemeClr val="bg1"/>
            </a:solidFill>
            <a:latin typeface="Arial Narrow" charset="0"/>
            <a:ea typeface="Arial Narrow" charset="0"/>
            <a:cs typeface="Arial Narrow" charset="0"/>
          </a:endParaRPr>
        </a:p>
      </dsp:txBody>
      <dsp:txXfrm rot="-5400000">
        <a:off x="4118127" y="997950"/>
        <a:ext cx="1657255" cy="1657255"/>
      </dsp:txXfrm>
    </dsp:sp>
    <dsp:sp modelId="{DEF8F9C2-4B77-C241-9083-9E651A931239}">
      <dsp:nvSpPr>
        <dsp:cNvPr id="0" name=""/>
        <dsp:cNvSpPr/>
      </dsp:nvSpPr>
      <dsp:spPr>
        <a:xfrm rot="10800000">
          <a:off x="4118127" y="2763460"/>
          <a:ext cx="2343712" cy="2343712"/>
        </a:xfrm>
        <a:prstGeom prst="pieWedg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u="none" kern="1200" dirty="0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Путь памяти</a:t>
          </a:r>
          <a:endParaRPr lang="ru-RU" sz="1800" b="1" u="none" kern="1200" dirty="0">
            <a:solidFill>
              <a:schemeClr val="bg1"/>
            </a:solidFill>
            <a:latin typeface="Arial Narrow" charset="0"/>
            <a:ea typeface="Arial Narrow" charset="0"/>
            <a:cs typeface="Arial Narrow" charset="0"/>
          </a:endParaRPr>
        </a:p>
      </dsp:txBody>
      <dsp:txXfrm rot="10800000">
        <a:off x="4118127" y="2763460"/>
        <a:ext cx="1657255" cy="1657255"/>
      </dsp:txXfrm>
    </dsp:sp>
    <dsp:sp modelId="{1C0E3B10-73ED-7145-8307-46FC3708E4D8}">
      <dsp:nvSpPr>
        <dsp:cNvPr id="0" name=""/>
        <dsp:cNvSpPr/>
      </dsp:nvSpPr>
      <dsp:spPr>
        <a:xfrm rot="16200000">
          <a:off x="1666160" y="2763460"/>
          <a:ext cx="2343712" cy="2343712"/>
        </a:xfrm>
        <a:prstGeom prst="pieWedg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u="none" kern="1200" dirty="0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Путь покаяния</a:t>
          </a:r>
          <a:endParaRPr lang="ru-RU" sz="1800" b="1" u="none" kern="1200" dirty="0">
            <a:solidFill>
              <a:schemeClr val="bg1"/>
            </a:solidFill>
            <a:latin typeface="Arial Narrow" charset="0"/>
            <a:ea typeface="Arial Narrow" charset="0"/>
            <a:cs typeface="Arial Narrow" charset="0"/>
          </a:endParaRPr>
        </a:p>
      </dsp:txBody>
      <dsp:txXfrm rot="5400000">
        <a:off x="2352617" y="2763460"/>
        <a:ext cx="1657255" cy="1657255"/>
      </dsp:txXfrm>
    </dsp:sp>
    <dsp:sp modelId="{A5BE694C-EBF6-B74D-BF00-4A2DECD28C6F}">
      <dsp:nvSpPr>
        <dsp:cNvPr id="0" name=""/>
        <dsp:cNvSpPr/>
      </dsp:nvSpPr>
      <dsp:spPr>
        <a:xfrm flipV="1">
          <a:off x="4025053" y="2500075"/>
          <a:ext cx="77893" cy="147880"/>
        </a:xfrm>
        <a:prstGeom prst="circularArrow">
          <a:avLst/>
        </a:prstGeom>
        <a:solidFill>
          <a:schemeClr val="tx2">
            <a:lumMod val="20000"/>
            <a:lumOff val="8000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D83680F8-B522-C041-8123-8644BE4554FD}">
      <dsp:nvSpPr>
        <dsp:cNvPr id="0" name=""/>
        <dsp:cNvSpPr/>
      </dsp:nvSpPr>
      <dsp:spPr>
        <a:xfrm rot="10800000" flipH="1" flipV="1">
          <a:off x="3959192" y="2818855"/>
          <a:ext cx="45671" cy="262378"/>
        </a:xfrm>
        <a:prstGeom prst="circularArrow">
          <a:avLst/>
        </a:prstGeom>
        <a:solidFill>
          <a:schemeClr val="tx2">
            <a:lumMod val="20000"/>
            <a:lumOff val="8000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E958C-F727-E94C-ABCA-E2E493B5920B}">
      <dsp:nvSpPr>
        <dsp:cNvPr id="0" name=""/>
        <dsp:cNvSpPr/>
      </dsp:nvSpPr>
      <dsp:spPr>
        <a:xfrm>
          <a:off x="4508098" y="3677844"/>
          <a:ext cx="3526030" cy="1755508"/>
        </a:xfrm>
        <a:prstGeom prst="roundRect">
          <a:avLst>
            <a:gd name="adj" fmla="val 10000"/>
          </a:avLst>
        </a:prstGeom>
        <a:solidFill>
          <a:schemeClr val="lt1"/>
        </a:solidFill>
        <a:ln w="381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71450" lvl="1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  <a:p>
          <a:pPr marL="171450" lvl="1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  <a:p>
          <a:pPr marL="171450" marR="0" lvl="1" indent="-171450" algn="l" defTabSz="8001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endParaRPr lang="ru-RU" sz="1800" kern="12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sp:txBody>
      <dsp:txXfrm>
        <a:off x="5604470" y="4155284"/>
        <a:ext cx="2391095" cy="1239505"/>
      </dsp:txXfrm>
    </dsp:sp>
    <dsp:sp modelId="{3F72D383-3A45-C845-B1F6-3F03EA43E1E1}">
      <dsp:nvSpPr>
        <dsp:cNvPr id="0" name=""/>
        <dsp:cNvSpPr/>
      </dsp:nvSpPr>
      <dsp:spPr>
        <a:xfrm>
          <a:off x="127990" y="3674302"/>
          <a:ext cx="3537447" cy="1762592"/>
        </a:xfrm>
        <a:prstGeom prst="roundRect">
          <a:avLst>
            <a:gd name="adj" fmla="val 10000"/>
          </a:avLst>
        </a:prstGeom>
        <a:solidFill>
          <a:schemeClr val="lt1"/>
        </a:solidFill>
        <a:ln w="381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 dirty="0">
            <a:latin typeface="Arial Narrow" charset="0"/>
            <a:ea typeface="Arial Narrow" charset="0"/>
            <a:cs typeface="Arial Narrow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 dirty="0">
            <a:latin typeface="Arial Narrow" charset="0"/>
            <a:ea typeface="Arial Narrow" charset="0"/>
            <a:cs typeface="Arial Narrow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 dirty="0">
            <a:latin typeface="Arial Narrow" charset="0"/>
            <a:ea typeface="Arial Narrow" charset="0"/>
            <a:cs typeface="Arial Narrow" charset="0"/>
          </a:endParaRPr>
        </a:p>
      </dsp:txBody>
      <dsp:txXfrm>
        <a:off x="166708" y="4153668"/>
        <a:ext cx="2398777" cy="1244508"/>
      </dsp:txXfrm>
    </dsp:sp>
    <dsp:sp modelId="{C95370C8-4496-E847-9248-D6FB632D17CF}">
      <dsp:nvSpPr>
        <dsp:cNvPr id="0" name=""/>
        <dsp:cNvSpPr/>
      </dsp:nvSpPr>
      <dsp:spPr>
        <a:xfrm>
          <a:off x="4465944" y="-18227"/>
          <a:ext cx="3586861" cy="1786339"/>
        </a:xfrm>
        <a:prstGeom prst="roundRect">
          <a:avLst>
            <a:gd name="adj" fmla="val 10000"/>
          </a:avLst>
        </a:prstGeom>
        <a:solidFill>
          <a:schemeClr val="lt1"/>
        </a:solidFill>
        <a:ln w="381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285750" marR="0" lvl="1" indent="-285750" algn="l" defTabSz="1866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endParaRPr lang="ru-RU" sz="1800" kern="12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  <a:p>
          <a:pPr marL="285750" marR="0" lvl="1" indent="-285750" algn="l" defTabSz="1866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endParaRPr lang="ru-RU" sz="1800" kern="12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  <a:p>
          <a:pPr marL="285750" marR="0" lvl="1" indent="-285750" algn="l" defTabSz="1866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endParaRPr lang="ru-RU" sz="1800" kern="12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  <a:p>
          <a:pPr marL="285750" marR="0" lvl="1" indent="-285750" algn="l" defTabSz="1866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ru-RU" sz="1800" kern="1200" baseline="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.</a:t>
          </a:r>
          <a:endParaRPr lang="ru-RU" sz="1800" kern="12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  <a:p>
          <a:pPr marL="285750" marR="0" lvl="1" indent="-285750" algn="l" defTabSz="18669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endParaRPr lang="ru-RU" sz="1300" kern="1200" dirty="0"/>
        </a:p>
      </dsp:txBody>
      <dsp:txXfrm>
        <a:off x="5581242" y="21013"/>
        <a:ext cx="2432322" cy="1261274"/>
      </dsp:txXfrm>
    </dsp:sp>
    <dsp:sp modelId="{6E9583AA-7716-AF4C-8E70-DE63C2870B68}">
      <dsp:nvSpPr>
        <dsp:cNvPr id="0" name=""/>
        <dsp:cNvSpPr/>
      </dsp:nvSpPr>
      <dsp:spPr>
        <a:xfrm>
          <a:off x="75194" y="10489"/>
          <a:ext cx="3643039" cy="1728904"/>
        </a:xfrm>
        <a:prstGeom prst="roundRect">
          <a:avLst>
            <a:gd name="adj" fmla="val 10000"/>
          </a:avLst>
        </a:prstGeom>
        <a:solidFill>
          <a:schemeClr val="lt1"/>
        </a:solidFill>
        <a:ln w="381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285750" marR="0" lvl="1" indent="-285750" algn="l" defTabSz="13335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endParaRPr lang="ru-RU" sz="1800" kern="12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  <a:p>
          <a:pPr marL="285750" marR="0" lvl="1" indent="-285750" algn="l" defTabSz="13335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ru-RU" sz="1800" kern="120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М. Лермонтов. «Герой нашего времени».</a:t>
          </a:r>
          <a:endParaRPr lang="ru-RU" sz="1800" kern="12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  <a:p>
          <a:pPr marL="285750" marR="0" lvl="1" indent="-285750" algn="l" defTabSz="13335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ru-RU" sz="1800" kern="1200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Л. Толстой. «Война и мир».</a:t>
          </a:r>
          <a:r>
            <a:rPr lang="ru-RU" sz="1800" kern="1200" dirty="0" smtClean="0">
              <a:latin typeface="Arial Narrow" charset="0"/>
              <a:ea typeface="Arial Narrow" charset="0"/>
              <a:cs typeface="Arial Narrow" charset="0"/>
            </a:rPr>
            <a:t>		.</a:t>
          </a:r>
          <a:endParaRPr lang="ru-RU" sz="1800" kern="1200" dirty="0">
            <a:solidFill>
              <a:schemeClr val="accent4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  <a:p>
          <a:pPr marL="285750" marR="0" lvl="1" indent="-285750" algn="l" defTabSz="13335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endParaRPr lang="ru-RU" sz="1800" kern="1200" dirty="0">
            <a:latin typeface="Arial Narrow" charset="0"/>
            <a:ea typeface="Arial Narrow" charset="0"/>
            <a:cs typeface="Arial Narrow" charset="0"/>
          </a:endParaRPr>
        </a:p>
        <a:p>
          <a:pPr marL="285750" marR="0" lvl="1" indent="-285750" algn="l" defTabSz="13335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endParaRPr lang="ru-RU" sz="1800" kern="1200" dirty="0">
            <a:latin typeface="Arial Narrow" charset="0"/>
            <a:ea typeface="Arial Narrow" charset="0"/>
            <a:cs typeface="Arial Narrow" charset="0"/>
          </a:endParaRPr>
        </a:p>
        <a:p>
          <a:pPr marL="285750" marR="0" lvl="1" indent="-285750" algn="l" defTabSz="13335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endParaRPr lang="ru-RU" sz="1800" kern="1200" dirty="0">
            <a:latin typeface="Arial Narrow" charset="0"/>
            <a:ea typeface="Arial Narrow" charset="0"/>
            <a:cs typeface="Arial Narrow" charset="0"/>
          </a:endParaRPr>
        </a:p>
      </dsp:txBody>
      <dsp:txXfrm>
        <a:off x="113172" y="48467"/>
        <a:ext cx="2474171" cy="1220722"/>
      </dsp:txXfrm>
    </dsp:sp>
    <dsp:sp modelId="{1B8F5ED3-C4EA-7B47-8975-E0FB2A536917}">
      <dsp:nvSpPr>
        <dsp:cNvPr id="0" name=""/>
        <dsp:cNvSpPr/>
      </dsp:nvSpPr>
      <dsp:spPr>
        <a:xfrm>
          <a:off x="1666160" y="311493"/>
          <a:ext cx="2343712" cy="2343712"/>
        </a:xfrm>
        <a:prstGeom prst="pieWedg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800" b="1" u="none" kern="1200" dirty="0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Стремление познать, понять себя</a:t>
          </a:r>
          <a:endParaRPr lang="ru-RU" sz="1800" b="1" u="none" kern="1200" dirty="0">
            <a:solidFill>
              <a:schemeClr val="bg1"/>
            </a:solidFill>
            <a:latin typeface="Arial Narrow" charset="0"/>
            <a:ea typeface="Arial Narrow" charset="0"/>
            <a:cs typeface="Arial Narrow" charset="0"/>
          </a:endParaRPr>
        </a:p>
      </dsp:txBody>
      <dsp:txXfrm>
        <a:off x="2352617" y="997950"/>
        <a:ext cx="1657255" cy="1657255"/>
      </dsp:txXfrm>
    </dsp:sp>
    <dsp:sp modelId="{502464D6-1995-3D44-B7B4-9228D8A1259F}">
      <dsp:nvSpPr>
        <dsp:cNvPr id="0" name=""/>
        <dsp:cNvSpPr/>
      </dsp:nvSpPr>
      <dsp:spPr>
        <a:xfrm rot="5400000">
          <a:off x="4118127" y="311493"/>
          <a:ext cx="2343712" cy="2343712"/>
        </a:xfrm>
        <a:prstGeom prst="pieWedg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u="none" kern="1200" dirty="0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Стремление понять русскую душу</a:t>
          </a:r>
          <a:endParaRPr lang="ru-RU" sz="1800" b="1" u="none" kern="1200" dirty="0">
            <a:solidFill>
              <a:schemeClr val="bg1"/>
            </a:solidFill>
            <a:latin typeface="Arial Narrow" charset="0"/>
            <a:ea typeface="Arial Narrow" charset="0"/>
            <a:cs typeface="Arial Narrow" charset="0"/>
          </a:endParaRPr>
        </a:p>
      </dsp:txBody>
      <dsp:txXfrm rot="-5400000">
        <a:off x="4118127" y="997950"/>
        <a:ext cx="1657255" cy="1657255"/>
      </dsp:txXfrm>
    </dsp:sp>
    <dsp:sp modelId="{DEF8F9C2-4B77-C241-9083-9E651A931239}">
      <dsp:nvSpPr>
        <dsp:cNvPr id="0" name=""/>
        <dsp:cNvSpPr/>
      </dsp:nvSpPr>
      <dsp:spPr>
        <a:xfrm rot="10800000">
          <a:off x="4118127" y="2763460"/>
          <a:ext cx="2343712" cy="2343712"/>
        </a:xfrm>
        <a:prstGeom prst="pieWedg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u="none" kern="1200" dirty="0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Изображение горя и страдания</a:t>
          </a:r>
          <a:endParaRPr lang="ru-RU" sz="1800" b="1" u="none" kern="1200" dirty="0">
            <a:solidFill>
              <a:schemeClr val="bg1"/>
            </a:solidFill>
            <a:latin typeface="Arial Narrow" charset="0"/>
            <a:ea typeface="Arial Narrow" charset="0"/>
            <a:cs typeface="Arial Narrow" charset="0"/>
          </a:endParaRPr>
        </a:p>
      </dsp:txBody>
      <dsp:txXfrm rot="10800000">
        <a:off x="4118127" y="2763460"/>
        <a:ext cx="1657255" cy="1657255"/>
      </dsp:txXfrm>
    </dsp:sp>
    <dsp:sp modelId="{1C0E3B10-73ED-7145-8307-46FC3708E4D8}">
      <dsp:nvSpPr>
        <dsp:cNvPr id="0" name=""/>
        <dsp:cNvSpPr/>
      </dsp:nvSpPr>
      <dsp:spPr>
        <a:xfrm rot="16200000">
          <a:off x="1666160" y="2763460"/>
          <a:ext cx="2343712" cy="2343712"/>
        </a:xfrm>
        <a:prstGeom prst="pieWedg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u="none" kern="1200" dirty="0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Испытание и обновление героя</a:t>
          </a:r>
          <a:endParaRPr lang="ru-RU" sz="1800" b="1" u="none" kern="1200" dirty="0">
            <a:solidFill>
              <a:schemeClr val="bg1"/>
            </a:solidFill>
            <a:latin typeface="Arial Narrow" charset="0"/>
            <a:ea typeface="Arial Narrow" charset="0"/>
            <a:cs typeface="Arial Narrow" charset="0"/>
          </a:endParaRPr>
        </a:p>
      </dsp:txBody>
      <dsp:txXfrm rot="5400000">
        <a:off x="2352617" y="2763460"/>
        <a:ext cx="1657255" cy="1657255"/>
      </dsp:txXfrm>
    </dsp:sp>
    <dsp:sp modelId="{A5BE694C-EBF6-B74D-BF00-4A2DECD28C6F}">
      <dsp:nvSpPr>
        <dsp:cNvPr id="0" name=""/>
        <dsp:cNvSpPr/>
      </dsp:nvSpPr>
      <dsp:spPr>
        <a:xfrm flipV="1">
          <a:off x="4025053" y="2500075"/>
          <a:ext cx="77893" cy="147880"/>
        </a:xfrm>
        <a:prstGeom prst="circularArrow">
          <a:avLst/>
        </a:prstGeom>
        <a:solidFill>
          <a:schemeClr val="tx2">
            <a:lumMod val="20000"/>
            <a:lumOff val="8000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D83680F8-B522-C041-8123-8644BE4554FD}">
      <dsp:nvSpPr>
        <dsp:cNvPr id="0" name=""/>
        <dsp:cNvSpPr/>
      </dsp:nvSpPr>
      <dsp:spPr>
        <a:xfrm rot="10800000" flipH="1" flipV="1">
          <a:off x="3959192" y="2818855"/>
          <a:ext cx="45671" cy="262378"/>
        </a:xfrm>
        <a:prstGeom prst="circularArrow">
          <a:avLst/>
        </a:prstGeom>
        <a:solidFill>
          <a:schemeClr val="tx2">
            <a:lumMod val="20000"/>
            <a:lumOff val="8000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920834" y="4282762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7" name="Group 9"/>
          <p:cNvGrpSpPr>
            <a:grpSpLocks/>
          </p:cNvGrpSpPr>
          <p:nvPr/>
        </p:nvGrpSpPr>
        <p:grpSpPr bwMode="auto">
          <a:xfrm>
            <a:off x="9648825" y="4068763"/>
            <a:ext cx="1081088" cy="1081087"/>
            <a:chOff x="9685338" y="4460675"/>
            <a:chExt cx="1080904" cy="1080902"/>
          </a:xfrm>
        </p:grpSpPr>
        <p:sp>
          <p:nvSpPr>
            <p:cNvPr id="8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kern="0" dirty="0">
                <a:solidFill>
                  <a:prstClr val="white"/>
                </a:solidFill>
                <a:latin typeface="Rockwell Extra Bold" pitchFamily="18" charset="0"/>
              </a:endParaRPr>
            </a:p>
          </p:txBody>
        </p:sp>
        <p:sp>
          <p:nvSpPr>
            <p:cNvPr id="9" name="Oval 11"/>
            <p:cNvSpPr>
              <a:spLocks noChangeArrowheads="1"/>
            </p:cNvSpPr>
            <p:nvPr/>
          </p:nvSpPr>
          <p:spPr bwMode="auto">
            <a:xfrm>
              <a:off x="9793270" y="4568607"/>
              <a:ext cx="865041" cy="865039"/>
            </a:xfrm>
            <a:prstGeom prst="ellipse">
              <a:avLst/>
            </a:prstGeom>
            <a:noFill/>
            <a:ln w="2540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Bookman Old Style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Bookman Old Style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Bookman Old Style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Bookman Old Style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Bookman Old Style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Bookman Old Style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Bookman Old Style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Bookman Old Style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Bookman Old Style" charset="0"/>
                </a:defRPr>
              </a:lvl9pPr>
            </a:lstStyle>
            <a:p>
              <a:pPr algn="ctr" eaLnBrk="1" hangingPunct="1">
                <a:defRPr/>
              </a:pPr>
              <a:endParaRPr lang="ru-RU" altLang="ru-RU" smtClean="0">
                <a:solidFill>
                  <a:srgbClr val="FFFFFF"/>
                </a:solidFill>
                <a:latin typeface="Calibri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>
            <a:noAutofit/>
          </a:bodyPr>
          <a:lstStyle>
            <a:lvl1pPr algn="l">
              <a:lnSpc>
                <a:spcPct val="85000"/>
              </a:lnSpc>
              <a:defRPr sz="7200" b="1" cap="none" baseline="0">
                <a:blipFill dpi="0" rotWithShape="1">
                  <a:blip r:embed="rId3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8B966D-A3F0-7C48-AB4E-555ABD5F190A}" type="datetimeFigureOut">
              <a:rPr lang="en-US"/>
              <a:pPr>
                <a:defRPr/>
              </a:pPr>
              <a:t>1/24/16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3263" y="4289425"/>
            <a:ext cx="1193800" cy="639763"/>
          </a:xfrm>
        </p:spPr>
        <p:txBody>
          <a:bodyPr/>
          <a:lstStyle>
            <a:lvl1pPr>
              <a:defRPr sz="2800" b="1"/>
            </a:lvl1pPr>
          </a:lstStyle>
          <a:p>
            <a:pPr>
              <a:defRPr/>
            </a:pPr>
            <a:fld id="{48120B14-1FCB-CE4E-A45A-BB45F40D71C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63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76DD05-C1A4-5549-917C-7369B692B82F}" type="datetimeFigureOut">
              <a:rPr lang="en-US"/>
              <a:pPr>
                <a:defRPr/>
              </a:pPr>
              <a:t>1/24/16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B426C4-C740-2148-9A83-E4A85D6C605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912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A02AD6-8206-F842-B12B-95153A711923}" type="datetimeFigureOut">
              <a:rPr lang="en-US"/>
              <a:pPr>
                <a:defRPr/>
              </a:pPr>
              <a:t>1/24/16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9B900-18A8-944C-8527-5F69E57A65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45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FE1C2-EADA-1E4A-87AC-1306275DD017}" type="datetimeFigureOut">
              <a:rPr lang="en-US"/>
              <a:pPr>
                <a:defRPr/>
              </a:pPr>
              <a:t>1/24/16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A30794-52F7-3841-A6A1-AB052BD8EA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3577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896938" y="2325688"/>
            <a:ext cx="1081087" cy="1081087"/>
            <a:chOff x="9685338" y="4460675"/>
            <a:chExt cx="1080904" cy="1080902"/>
          </a:xfrm>
        </p:grpSpPr>
        <p:sp>
          <p:nvSpPr>
            <p:cNvPr id="6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kern="0" dirty="0">
                <a:solidFill>
                  <a:prstClr val="white"/>
                </a:solidFill>
                <a:latin typeface="Rockwell Extra Bold" pitchFamily="18" charset="0"/>
              </a:endParaRPr>
            </a:p>
          </p:txBody>
        </p:sp>
        <p:sp>
          <p:nvSpPr>
            <p:cNvPr id="7" name="Oval 9"/>
            <p:cNvSpPr>
              <a:spLocks noChangeArrowheads="1"/>
            </p:cNvSpPr>
            <p:nvPr/>
          </p:nvSpPr>
          <p:spPr bwMode="auto">
            <a:xfrm>
              <a:off x="9793270" y="4568607"/>
              <a:ext cx="865041" cy="865039"/>
            </a:xfrm>
            <a:prstGeom prst="ellipse">
              <a:avLst/>
            </a:prstGeom>
            <a:noFill/>
            <a:ln w="2540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Bookman Old Style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Bookman Old Style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Bookman Old Style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Bookman Old Style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Bookman Old Style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Bookman Old Style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Bookman Old Style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Bookman Old Style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Bookman Old Style" charset="0"/>
                </a:defRPr>
              </a:lvl9pPr>
            </a:lstStyle>
            <a:p>
              <a:pPr algn="ctr" eaLnBrk="1" hangingPunct="1">
                <a:defRPr/>
              </a:pPr>
              <a:endParaRPr lang="ru-RU" altLang="ru-RU" smtClean="0">
                <a:solidFill>
                  <a:srgbClr val="FFFFFF"/>
                </a:solidFill>
                <a:latin typeface="Calibri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/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138" y="6272213"/>
            <a:ext cx="2644775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4086F13D-5D2F-7E42-92DE-F2EF8FF96981}" type="datetimeFigureOut">
              <a:rPr lang="en-US"/>
              <a:pPr>
                <a:defRPr/>
              </a:pPr>
              <a:t>1/24/16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813" y="6272213"/>
            <a:ext cx="6327775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2963" y="2506663"/>
            <a:ext cx="1189037" cy="719137"/>
          </a:xfrm>
        </p:spPr>
        <p:txBody>
          <a:bodyPr/>
          <a:lstStyle>
            <a:lvl1pPr>
              <a:defRPr sz="2800"/>
            </a:lvl1pPr>
          </a:lstStyle>
          <a:p>
            <a:pPr>
              <a:defRPr/>
            </a:pPr>
            <a:fld id="{A70E6F0B-1E1E-F844-BECA-3D66FFA75FE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588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3A38F9-B2B7-6D4E-84AD-37726D9A69DE}" type="datetimeFigureOut">
              <a:rPr lang="en-US"/>
              <a:pPr>
                <a:defRPr/>
              </a:pPr>
              <a:t>1/24/16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8216E-86EA-1B40-8317-3884F29E1B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01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30A5C1-4BCA-4B49-BF8B-E7262D9FD094}" type="datetimeFigureOut">
              <a:rPr lang="en-US"/>
              <a:pPr>
                <a:defRPr/>
              </a:pPr>
              <a:t>1/24/16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147B1-3A31-0D46-BCA7-415C6494C4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990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AF46C-2647-CE42-8CB7-D66BE9D7923C}" type="datetimeFigureOut">
              <a:rPr lang="en-US"/>
              <a:pPr>
                <a:defRPr/>
              </a:pPr>
              <a:t>1/24/16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64FC3D-DC3E-CD4B-85F7-D1003A8407E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499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23A910-47C1-6D40-B193-E16CA8CF0B69}" type="datetimeFigureOut">
              <a:rPr lang="en-US"/>
              <a:pPr>
                <a:defRPr/>
              </a:pPr>
              <a:t>1/24/16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F00CB-F499-F249-AFE2-47BD98AE2CD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01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11401425" y="6229350"/>
            <a:ext cx="457200" cy="457200"/>
            <a:chOff x="11361456" y="6195813"/>
            <a:chExt cx="548640" cy="548640"/>
          </a:xfrm>
        </p:grpSpPr>
        <p:sp>
          <p:nvSpPr>
            <p:cNvPr id="7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3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kern="0" dirty="0">
                <a:solidFill>
                  <a:prstClr val="white"/>
                </a:solidFill>
                <a:latin typeface="Rockwell Extra Bold" pitchFamily="18" charset="0"/>
              </a:endParaRPr>
            </a:p>
          </p:txBody>
        </p:sp>
        <p:sp>
          <p:nvSpPr>
            <p:cNvPr id="8" name="Oval 10"/>
            <p:cNvSpPr>
              <a:spLocks noChangeArrowheads="1"/>
            </p:cNvSpPr>
            <p:nvPr/>
          </p:nvSpPr>
          <p:spPr bwMode="auto">
            <a:xfrm>
              <a:off x="11395746" y="6230103"/>
              <a:ext cx="480060" cy="480060"/>
            </a:xfrm>
            <a:prstGeom prst="ellipse">
              <a:avLst/>
            </a:prstGeom>
            <a:noFill/>
            <a:ln w="1270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Bookman Old Style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Bookman Old Style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Bookman Old Style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Bookman Old Style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Bookman Old Style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Bookman Old Style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Bookman Old Style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Bookman Old Style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Bookman Old Style" charset="0"/>
                </a:defRPr>
              </a:lvl9pPr>
            </a:lstStyle>
            <a:p>
              <a:pPr algn="ctr" eaLnBrk="1" hangingPunct="1">
                <a:defRPr/>
              </a:pPr>
              <a:endParaRPr lang="ru-RU" altLang="ru-RU" smtClean="0">
                <a:solidFill>
                  <a:srgbClr val="FFFFFF"/>
                </a:solidFill>
                <a:latin typeface="Calibri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/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AFFC7F-AAAA-1946-9AF1-D8B994AF16B2}" type="datetimeFigureOut">
              <a:rPr lang="en-US"/>
              <a:pPr>
                <a:defRPr/>
              </a:pPr>
              <a:t>1/24/16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513678-7821-4544-BF73-9B3A381A6F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67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7"/>
          <p:cNvGrpSpPr>
            <a:grpSpLocks noChangeAspect="1"/>
          </p:cNvGrpSpPr>
          <p:nvPr/>
        </p:nvGrpSpPr>
        <p:grpSpPr bwMode="auto">
          <a:xfrm>
            <a:off x="11401425" y="6229350"/>
            <a:ext cx="457200" cy="457200"/>
            <a:chOff x="11361456" y="6195813"/>
            <a:chExt cx="548640" cy="548640"/>
          </a:xfrm>
        </p:grpSpPr>
        <p:sp>
          <p:nvSpPr>
            <p:cNvPr id="7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3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kern="0" dirty="0">
                <a:solidFill>
                  <a:prstClr val="white"/>
                </a:solidFill>
                <a:latin typeface="Rockwell Extra Bold" pitchFamily="18" charset="0"/>
              </a:endParaRPr>
            </a:p>
          </p:txBody>
        </p:sp>
        <p:sp>
          <p:nvSpPr>
            <p:cNvPr id="8" name="Oval 9"/>
            <p:cNvSpPr>
              <a:spLocks noChangeArrowheads="1"/>
            </p:cNvSpPr>
            <p:nvPr/>
          </p:nvSpPr>
          <p:spPr bwMode="auto">
            <a:xfrm>
              <a:off x="11395746" y="6230103"/>
              <a:ext cx="480060" cy="480060"/>
            </a:xfrm>
            <a:prstGeom prst="ellipse">
              <a:avLst/>
            </a:prstGeom>
            <a:noFill/>
            <a:ln w="1270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Bookman Old Style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Bookman Old Style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Bookman Old Style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Bookman Old Style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Bookman Old Style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Bookman Old Style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Bookman Old Style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Bookman Old Style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Bookman Old Style" charset="0"/>
                </a:defRPr>
              </a:lvl9pPr>
            </a:lstStyle>
            <a:p>
              <a:pPr algn="ctr" eaLnBrk="1" hangingPunct="1">
                <a:defRPr/>
              </a:pPr>
              <a:endParaRPr lang="ru-RU" altLang="ru-RU" smtClean="0">
                <a:solidFill>
                  <a:srgbClr val="FFFFFF"/>
                </a:solidFill>
                <a:latin typeface="Calibri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/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Чтобы добавить рисунок, перетащите его на заполнитель или щелкните значок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pPr>
              <a:defRPr/>
            </a:pPr>
            <a:fld id="{A9ACE54E-42D9-B34C-AE09-28A54DBE63B1}" type="datetimeFigureOut">
              <a:rPr lang="en-US"/>
              <a:pPr>
                <a:defRPr/>
              </a:pPr>
              <a:t>1/24/16</a:t>
            </a:fld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D46783-BC1E-7B48-8D58-AB8797CDA5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721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png"/><Relationship Id="rId1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975" y="484188"/>
            <a:ext cx="10058400" cy="16097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69975" y="2120900"/>
            <a:ext cx="10058400" cy="405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88" y="6272213"/>
            <a:ext cx="32734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accent2">
                    <a:lumMod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3FB30F0-D389-A54F-93DB-98278FDA8022}" type="datetimeFigureOut">
              <a:rPr lang="en-US"/>
              <a:pPr>
                <a:defRPr/>
              </a:pPr>
              <a:t>1/24/16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7438" y="6272213"/>
            <a:ext cx="63277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accent2">
                    <a:lumMod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grpSp>
        <p:nvGrpSpPr>
          <p:cNvPr id="1030" name="Group 6"/>
          <p:cNvGrpSpPr>
            <a:grpSpLocks noChangeAspect="1"/>
          </p:cNvGrpSpPr>
          <p:nvPr/>
        </p:nvGrpSpPr>
        <p:grpSpPr bwMode="auto">
          <a:xfrm>
            <a:off x="11401425" y="6229350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kern="0" dirty="0">
                <a:solidFill>
                  <a:prstClr val="white"/>
                </a:solidFill>
                <a:latin typeface="Rockwell Extra Bold" pitchFamily="18" charset="0"/>
              </a:endParaRPr>
            </a:p>
          </p:txBody>
        </p:sp>
        <p:sp>
          <p:nvSpPr>
            <p:cNvPr id="1035" name="Oval 8"/>
            <p:cNvSpPr>
              <a:spLocks noChangeArrowheads="1"/>
            </p:cNvSpPr>
            <p:nvPr/>
          </p:nvSpPr>
          <p:spPr bwMode="auto">
            <a:xfrm>
              <a:off x="11395746" y="6230103"/>
              <a:ext cx="480060" cy="480060"/>
            </a:xfrm>
            <a:prstGeom prst="ellipse">
              <a:avLst/>
            </a:prstGeom>
            <a:noFill/>
            <a:ln w="1270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Bookman Old Style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Bookman Old Style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Bookman Old Style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Bookman Old Style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Bookman Old Style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Bookman Old Style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Bookman Old Style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Bookman Old Style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Bookman Old Style" charset="0"/>
                </a:defRPr>
              </a:lvl9pPr>
            </a:lstStyle>
            <a:p>
              <a:pPr algn="ctr" eaLnBrk="1" hangingPunct="1">
                <a:defRPr/>
              </a:pPr>
              <a:endParaRPr lang="ru-RU" altLang="ru-RU" smtClean="0">
                <a:solidFill>
                  <a:srgbClr val="FFFFFF"/>
                </a:solidFill>
                <a:latin typeface="Calibri" charset="0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0938" y="6272213"/>
            <a:ext cx="639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pPr>
              <a:defRPr/>
            </a:pPr>
            <a:fld id="{615E281A-A2AA-7B41-B50F-1DD90AE6EC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07" r:id="rId2"/>
    <p:sldLayoutId id="2147483915" r:id="rId3"/>
    <p:sldLayoutId id="2147483908" r:id="rId4"/>
    <p:sldLayoutId id="2147483909" r:id="rId5"/>
    <p:sldLayoutId id="2147483910" r:id="rId6"/>
    <p:sldLayoutId id="2147483911" r:id="rId7"/>
    <p:sldLayoutId id="2147483916" r:id="rId8"/>
    <p:sldLayoutId id="2147483917" r:id="rId9"/>
    <p:sldLayoutId id="2147483912" r:id="rId10"/>
    <p:sldLayoutId id="2147483913" r:id="rId11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b="1" kern="1200">
          <a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Century Gothic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Century Gothic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Century Gothic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Century Gothic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Century Gothic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Century Gothic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Century Gothic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Century Gothic" charset="0"/>
        </a:defRPr>
      </a:lvl9pPr>
    </p:titleStyle>
    <p:bodyStyle>
      <a:lvl1pPr marL="182563" indent="-182563" algn="l" rtl="0" eaLnBrk="0" fontAlgn="base" hangingPunct="0">
        <a:lnSpc>
          <a:spcPct val="90000"/>
        </a:lnSpc>
        <a:spcBef>
          <a:spcPts val="1200"/>
        </a:spcBef>
        <a:spcAft>
          <a:spcPct val="0"/>
        </a:spcAft>
        <a:buClr>
          <a:schemeClr val="accent2"/>
        </a:buClr>
        <a:buSzPct val="85000"/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563" algn="l" rtl="0" eaLnBrk="0" fontAlgn="base" hangingPunct="0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730250" indent="-182563" algn="l" rtl="0" eaLnBrk="0" fontAlgn="base" hangingPunct="0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eaLnBrk="0" fontAlgn="base" hangingPunct="0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50925" y="1431925"/>
            <a:ext cx="9967913" cy="30368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400" dirty="0" smtClean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ТЕМАТИЧЕСКОЕ НАПРАВЛЕНИЕ «ПУТЬ»</a:t>
            </a:r>
            <a:endParaRPr lang="ru-RU" sz="4400" dirty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04875" y="4646613"/>
            <a:ext cx="7891463" cy="1069975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400" smtClean="0">
                <a:latin typeface="Arial Narrow" charset="0"/>
                <a:ea typeface="Arial Narrow" charset="0"/>
                <a:cs typeface="Arial Narrow" charset="0"/>
              </a:rPr>
              <a:t>Итоговое сочинение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400" dirty="0" smtClean="0">
                <a:latin typeface="Arial Narrow" charset="0"/>
                <a:ea typeface="Arial Narrow" charset="0"/>
                <a:cs typeface="Arial Narrow" charset="0"/>
              </a:rPr>
              <a:t>Декабрь 2015</a:t>
            </a:r>
            <a:endParaRPr lang="ru-RU" sz="2400" dirty="0"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070752" y="5301089"/>
            <a:ext cx="30732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1600" dirty="0" smtClean="0">
                <a:latin typeface="Arial Narrow" charset="0"/>
                <a:ea typeface="Arial Narrow" charset="0"/>
                <a:cs typeface="Arial Narrow" charset="0"/>
              </a:rPr>
              <a:t>Бондаренко Н.А.,</a:t>
            </a:r>
          </a:p>
          <a:p>
            <a:pPr algn="r"/>
            <a:r>
              <a:rPr lang="ru-RU" sz="1600" dirty="0" smtClean="0">
                <a:latin typeface="Arial Narrow" charset="0"/>
                <a:ea typeface="Arial Narrow" charset="0"/>
                <a:cs typeface="Arial Narrow" charset="0"/>
              </a:rPr>
              <a:t>учитель литературы МАОУ «ЛНИП»,</a:t>
            </a:r>
          </a:p>
          <a:p>
            <a:pPr algn="r"/>
            <a:r>
              <a:rPr lang="ru-RU" sz="1600" dirty="0" err="1" smtClean="0">
                <a:latin typeface="Arial Narrow" charset="0"/>
                <a:ea typeface="Arial Narrow" charset="0"/>
                <a:cs typeface="Arial Narrow" charset="0"/>
              </a:rPr>
              <a:t>г.о</a:t>
            </a:r>
            <a:r>
              <a:rPr lang="ru-RU" sz="1600" dirty="0" smtClean="0">
                <a:latin typeface="Arial Narrow" charset="0"/>
                <a:ea typeface="Arial Narrow" charset="0"/>
                <a:cs typeface="Arial Narrow" charset="0"/>
              </a:rPr>
              <a:t>. Королёв Московской области</a:t>
            </a:r>
            <a:endParaRPr lang="ru-RU" sz="1600" dirty="0">
              <a:latin typeface="Arial Narrow" charset="0"/>
              <a:ea typeface="Arial Narrow" charset="0"/>
              <a:cs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3"/>
          <p:cNvSpPr txBox="1">
            <a:spLocks noChangeArrowheads="1"/>
          </p:cNvSpPr>
          <p:nvPr/>
        </p:nvSpPr>
        <p:spPr bwMode="auto">
          <a:xfrm>
            <a:off x="473075" y="914400"/>
            <a:ext cx="11423650" cy="4185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Bookman Old Style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Bookman Old Style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Bookman Old Style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Bookman Old Style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Bookman Old Style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man Old Style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man Old Style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man Old Style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man Old Style" charset="0"/>
              </a:defRPr>
            </a:lvl9pPr>
          </a:lstStyle>
          <a:p>
            <a:pPr algn="ctr" eaLnBrk="1" hangingPunct="1"/>
            <a:r>
              <a:rPr lang="ru-RU" altLang="ru-RU" sz="2800" b="1" dirty="0" smtClean="0">
                <a:latin typeface="Arial Narrow" charset="0"/>
                <a:ea typeface="Arial Narrow" charset="0"/>
                <a:cs typeface="Arial Narrow" charset="0"/>
              </a:rPr>
              <a:t>Путь</a:t>
            </a:r>
            <a:endParaRPr lang="ru-RU" altLang="ru-RU" sz="2800" b="1" dirty="0">
              <a:latin typeface="Arial Narrow" charset="0"/>
              <a:ea typeface="Arial Narrow" charset="0"/>
              <a:cs typeface="Arial Narrow" charset="0"/>
            </a:endParaRPr>
          </a:p>
          <a:p>
            <a:pPr eaLnBrk="1" hangingPunct="1"/>
            <a:endParaRPr lang="ru-RU" altLang="ru-RU" sz="2800" dirty="0">
              <a:latin typeface="Arial Narrow" charset="0"/>
              <a:ea typeface="Arial Narrow" charset="0"/>
              <a:cs typeface="Arial Narrow" charset="0"/>
            </a:endParaRPr>
          </a:p>
          <a:p>
            <a:pPr algn="just">
              <a:lnSpc>
                <a:spcPct val="150000"/>
              </a:lnSpc>
            </a:pPr>
            <a:r>
              <a:rPr lang="ru-RU" altLang="ru-RU" sz="2800" dirty="0">
                <a:latin typeface="Arial Narrow" charset="0"/>
                <a:ea typeface="Arial Narrow" charset="0"/>
                <a:cs typeface="Arial Narrow" charset="0"/>
              </a:rPr>
              <a:t>	</a:t>
            </a:r>
            <a:r>
              <a:rPr lang="ru-RU" sz="2800" dirty="0" smtClean="0">
                <a:latin typeface="Arial Narrow" panose="020B0606020202030204" pitchFamily="34" charset="0"/>
              </a:rPr>
              <a:t>Направление </a:t>
            </a:r>
            <a:r>
              <a:rPr lang="ru-RU" sz="2800" dirty="0">
                <a:latin typeface="Arial Narrow" panose="020B0606020202030204" pitchFamily="34" charset="0"/>
              </a:rPr>
              <a:t>актуализирует конкретное и символическое значение понятия «путь», нацеливая на нравственное и философское его осмысление. Диапазон размышлений широк: от дорожных впечатлений к раздумьям о судьбе человека, образе его жизни, выборе цели и средств ее достижения.</a:t>
            </a:r>
          </a:p>
          <a:p>
            <a:pPr algn="just" eaLnBrk="1" hangingPunct="1">
              <a:lnSpc>
                <a:spcPct val="150000"/>
              </a:lnSpc>
            </a:pPr>
            <a:endParaRPr lang="ru-RU" altLang="ru-RU" sz="2800" dirty="0">
              <a:latin typeface="Arial Narrow" charset="0"/>
              <a:ea typeface="Arial Narrow" charset="0"/>
              <a:cs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103398033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312464020"/>
              </p:ext>
            </p:extLst>
          </p:nvPr>
        </p:nvGraphicFramePr>
        <p:xfrm>
          <a:off x="3329441" y="646298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Скругленный прямоугольник 3"/>
          <p:cNvSpPr/>
          <p:nvPr/>
        </p:nvSpPr>
        <p:spPr>
          <a:xfrm>
            <a:off x="1315092" y="760288"/>
            <a:ext cx="1150706" cy="5239820"/>
          </a:xfrm>
          <a:prstGeom prst="round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vert270" anchor="ctr"/>
          <a:lstStyle/>
          <a:p>
            <a:pPr algn="ctr">
              <a:defRPr/>
            </a:pPr>
            <a:r>
              <a:rPr lang="ru-RU" sz="3600" b="1" dirty="0" smtClean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Путь к себе (самопознание)</a:t>
            </a:r>
            <a:endParaRPr lang="ru-RU" sz="3600" b="1" dirty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16313" y="4587637"/>
            <a:ext cx="2528256" cy="147732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>
              <a:buFont typeface="Arial" charset="0"/>
              <a:buChar char="•"/>
              <a:defRPr/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И. Тургенев. </a:t>
            </a:r>
            <a:endParaRPr lang="ru-RU" dirty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pPr>
              <a:defRPr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    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«Отцы и дети».</a:t>
            </a:r>
            <a:endParaRPr lang="ru-RU" dirty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pPr marL="285750" indent="-285750">
              <a:buFont typeface="Arial" charset="0"/>
              <a:buChar char="•"/>
              <a:defRPr/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М. Булгаков. </a:t>
            </a:r>
            <a:endParaRPr lang="ru-RU" dirty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pPr>
              <a:defRPr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    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«Мастер и Маргарита».</a:t>
            </a:r>
            <a:endParaRPr lang="ru-RU" dirty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pPr>
              <a:defRPr/>
            </a:pP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879699837"/>
              </p:ext>
            </p:extLst>
          </p:nvPr>
        </p:nvGraphicFramePr>
        <p:xfrm>
          <a:off x="3329441" y="646298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Скругленный прямоугольник 3"/>
          <p:cNvSpPr/>
          <p:nvPr/>
        </p:nvSpPr>
        <p:spPr>
          <a:xfrm>
            <a:off x="1315092" y="760288"/>
            <a:ext cx="1150706" cy="5239820"/>
          </a:xfrm>
          <a:prstGeom prst="round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vert270" anchor="ctr"/>
          <a:lstStyle/>
          <a:p>
            <a:pPr algn="ctr">
              <a:defRPr/>
            </a:pPr>
            <a:r>
              <a:rPr lang="ru-RU" sz="3600" b="1" dirty="0" smtClean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Путь в никуда (ошибки, заблуждения)</a:t>
            </a:r>
            <a:endParaRPr lang="ru-RU" sz="3600" b="1" dirty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70275" y="4522780"/>
            <a:ext cx="2068195" cy="147732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>
              <a:buFont typeface="Arial" charset="0"/>
              <a:buChar char="•"/>
              <a:defRPr/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А. Пушкин. </a:t>
            </a:r>
            <a:endParaRPr lang="ru-RU" dirty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pPr>
              <a:defRPr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    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«Евгений Онегин»</a:t>
            </a:r>
            <a:endParaRPr lang="ru-RU" dirty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pPr marL="285750" indent="-285750">
              <a:buFont typeface="Arial" charset="0"/>
              <a:buChar char="•"/>
              <a:defRPr/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И. Гончаров. </a:t>
            </a:r>
            <a:endParaRPr lang="ru-RU" dirty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pPr>
              <a:defRPr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    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«Обломов».</a:t>
            </a:r>
            <a:endParaRPr lang="ru-RU" dirty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pPr>
              <a:defRPr/>
            </a:pPr>
            <a:endParaRPr lang="ru-RU" dirty="0"/>
          </a:p>
        </p:txBody>
      </p:sp>
      <p:sp>
        <p:nvSpPr>
          <p:cNvPr id="17412" name="TextBox 2"/>
          <p:cNvSpPr txBox="1">
            <a:spLocks noChangeArrowheads="1"/>
          </p:cNvSpPr>
          <p:nvPr/>
        </p:nvSpPr>
        <p:spPr bwMode="auto">
          <a:xfrm>
            <a:off x="9342760" y="4548188"/>
            <a:ext cx="2114681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Bookman Old Style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Bookman Old Style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Bookman Old Style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Bookman Old Style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Bookman Old Style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man Old Style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man Old Style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man Old Style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man Old Style" charset="0"/>
              </a:defRPr>
            </a:lvl9pPr>
          </a:lstStyle>
          <a:p>
            <a:pPr>
              <a:buFont typeface="Arial" charset="0"/>
              <a:buChar char="•"/>
            </a:pPr>
            <a:r>
              <a:rPr lang="ru-RU" altLang="ru-RU" dirty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А. </a:t>
            </a:r>
            <a:r>
              <a:rPr lang="ru-RU" altLang="ru-RU" dirty="0" smtClean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Пушкин. </a:t>
            </a:r>
            <a:endParaRPr lang="ru-RU" altLang="ru-RU" dirty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pPr marL="0" indent="0"/>
            <a:r>
              <a:rPr lang="ru-RU" altLang="ru-RU" dirty="0" smtClean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«Капитанская дочка» </a:t>
            </a:r>
          </a:p>
          <a:p>
            <a:pPr marL="0" indent="0"/>
            <a:r>
              <a:rPr lang="ru-RU" altLang="ru-RU" dirty="0" smtClean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(Швабрин); </a:t>
            </a:r>
          </a:p>
          <a:p>
            <a:pPr marL="0" indent="0"/>
            <a:r>
              <a:rPr lang="ru-RU" altLang="ru-RU" dirty="0" smtClean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«Евгений Онегин»</a:t>
            </a:r>
            <a:endParaRPr lang="ru-RU" altLang="ru-RU" dirty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0012" y="631584"/>
            <a:ext cx="2032929" cy="21144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 defTabSz="1866900" eaLnBrk="1" fontAlgn="auto" hangingPunct="1">
              <a:lnSpc>
                <a:spcPct val="90000"/>
              </a:lnSpc>
              <a:spcAft>
                <a:spcPts val="0"/>
              </a:spcAft>
              <a:buFont typeface="Arial" charset="0"/>
              <a:buChar char="•"/>
              <a:defRPr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Н. Гоголь. </a:t>
            </a:r>
          </a:p>
          <a:p>
            <a:pPr defTabSz="186690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     «Мертвые души».</a:t>
            </a:r>
          </a:p>
          <a:p>
            <a:pPr marL="285750" indent="-285750" defTabSz="1866900" eaLnBrk="1" fontAlgn="auto" hangingPunct="1">
              <a:lnSpc>
                <a:spcPct val="90000"/>
              </a:lnSpc>
              <a:spcAft>
                <a:spcPts val="0"/>
              </a:spcAft>
              <a:buFont typeface="Arial" charset="0"/>
              <a:buChar char="•"/>
              <a:defRPr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А. Чехов. </a:t>
            </a:r>
          </a:p>
          <a:p>
            <a:pPr defTabSz="186690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     «Крыжовник».</a:t>
            </a:r>
          </a:p>
          <a:p>
            <a:pPr marL="285750" indent="-285750" defTabSz="1866900" eaLnBrk="1" fontAlgn="auto" hangingPunct="1">
              <a:lnSpc>
                <a:spcPct val="90000"/>
              </a:lnSpc>
              <a:spcAft>
                <a:spcPts val="0"/>
              </a:spcAft>
              <a:buFont typeface="Arial" charset="0"/>
              <a:buChar char="•"/>
              <a:defRPr/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В. Распутин. </a:t>
            </a:r>
            <a:endParaRPr lang="ru-RU" dirty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pPr defTabSz="186690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    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«Прощание с </a:t>
            </a:r>
          </a:p>
          <a:p>
            <a:pPr defTabSz="186690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       Матерой».</a:t>
            </a:r>
            <a:endParaRPr lang="ru-RU" dirty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pPr marL="285750" indent="-285750">
              <a:buFont typeface="Arial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953026633"/>
              </p:ext>
            </p:extLst>
          </p:nvPr>
        </p:nvGraphicFramePr>
        <p:xfrm>
          <a:off x="3329441" y="646298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Скругленный прямоугольник 3"/>
          <p:cNvSpPr/>
          <p:nvPr/>
        </p:nvSpPr>
        <p:spPr>
          <a:xfrm>
            <a:off x="1315092" y="760288"/>
            <a:ext cx="1150706" cy="5239820"/>
          </a:xfrm>
          <a:prstGeom prst="round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vert270" anchor="ctr"/>
          <a:lstStyle/>
          <a:p>
            <a:pPr algn="ctr">
              <a:defRPr/>
            </a:pPr>
            <a:r>
              <a:rPr lang="ru-RU" sz="3600" b="1" dirty="0" smtClean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Путь Родины (страны)</a:t>
            </a:r>
            <a:endParaRPr lang="ru-RU" sz="3600" b="1" dirty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16313" y="4443622"/>
            <a:ext cx="2324675" cy="147732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>
              <a:buFont typeface="Arial" charset="0"/>
              <a:buChar char="•"/>
              <a:defRPr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Л. Толстой. </a:t>
            </a:r>
          </a:p>
          <a:p>
            <a:pPr>
              <a:defRPr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     «Война и мир».</a:t>
            </a:r>
          </a:p>
          <a:p>
            <a:pPr marL="285750" indent="-285750">
              <a:buFont typeface="Arial" charset="0"/>
              <a:buChar char="•"/>
              <a:defRPr/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М. Шолохов. «Тихий </a:t>
            </a:r>
          </a:p>
          <a:p>
            <a:pPr>
              <a:defRPr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     Дон».</a:t>
            </a:r>
            <a:endParaRPr lang="ru-RU" dirty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pPr>
              <a:defRPr/>
            </a:pP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400506" y="4522788"/>
            <a:ext cx="2532062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  <a:defRPr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Книги о войне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.</a:t>
            </a:r>
          </a:p>
          <a:p>
            <a:pPr marL="285750" indent="-285750">
              <a:buFont typeface="Arial" charset="0"/>
              <a:buChar char="•"/>
              <a:defRPr/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А. Ахматова. «Реквием».</a:t>
            </a:r>
            <a:endParaRPr lang="ru-RU" dirty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844144543"/>
              </p:ext>
            </p:extLst>
          </p:nvPr>
        </p:nvGraphicFramePr>
        <p:xfrm>
          <a:off x="3329441" y="646298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Скругленный прямоугольник 3"/>
          <p:cNvSpPr/>
          <p:nvPr/>
        </p:nvSpPr>
        <p:spPr>
          <a:xfrm>
            <a:off x="1315092" y="760288"/>
            <a:ext cx="1150706" cy="5239820"/>
          </a:xfrm>
          <a:prstGeom prst="round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vert270" anchor="ctr"/>
          <a:lstStyle/>
          <a:p>
            <a:pPr algn="ctr">
              <a:defRPr/>
            </a:pPr>
            <a:r>
              <a:rPr lang="ru-RU" sz="3600" b="1" dirty="0" smtClean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Образ дороги в литературе</a:t>
            </a:r>
            <a:endParaRPr lang="ru-RU" sz="3600" b="1" dirty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06156" y="4278425"/>
            <a:ext cx="2821606" cy="23083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>
              <a:buFont typeface="Arial" charset="0"/>
              <a:buChar char="•"/>
              <a:defRPr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Л. Толстой. </a:t>
            </a:r>
          </a:p>
          <a:p>
            <a:pPr>
              <a:defRPr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     «Война и мир».</a:t>
            </a:r>
          </a:p>
          <a:p>
            <a:pPr marL="285750" indent="-285750">
              <a:buFont typeface="Arial" charset="0"/>
              <a:buChar char="•"/>
              <a:defRPr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Ф. Достоевский. </a:t>
            </a:r>
            <a:endParaRPr lang="ru-RU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pPr>
              <a:defRPr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    «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Преступление и </a:t>
            </a:r>
            <a:endParaRPr lang="ru-RU" dirty="0" smtClean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pPr>
              <a:defRPr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     наказание.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М. Шолохов. «Тихий Дон».</a:t>
            </a:r>
          </a:p>
          <a:p>
            <a:pPr>
              <a:defRPr/>
            </a:pPr>
            <a:endParaRPr lang="ru-RU" dirty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pPr marL="285750" indent="-285750">
              <a:buFont typeface="Arial" charset="0"/>
              <a:buChar char="•"/>
              <a:defRPr/>
            </a:pP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164019" y="4660958"/>
            <a:ext cx="2533650" cy="14773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  <a:defRPr/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Н. Некрасов. </a:t>
            </a:r>
            <a:endParaRPr lang="ru-RU" dirty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pPr>
              <a:defRPr/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     «Тройка».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К. Симонов. </a:t>
            </a:r>
          </a:p>
          <a:p>
            <a:pPr>
              <a:defRPr/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«Ты помнишь, Алеша, </a:t>
            </a:r>
          </a:p>
          <a:p>
            <a:pPr>
              <a:defRPr/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дороги Смоленщины…»</a:t>
            </a:r>
            <a:endParaRPr lang="ru-RU" dirty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64019" y="760288"/>
            <a:ext cx="2032929" cy="182357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 defTabSz="1866900" eaLnBrk="1" fontAlgn="auto" hangingPunct="1">
              <a:lnSpc>
                <a:spcPct val="90000"/>
              </a:lnSpc>
              <a:spcAft>
                <a:spcPct val="15000"/>
              </a:spcAft>
              <a:buFont typeface="Arial" charset="0"/>
              <a:buChar char="•"/>
              <a:defRPr/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Н. Некрасов. </a:t>
            </a:r>
            <a:endParaRPr lang="ru-RU" dirty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pPr defTabSz="1866900" eaLnBrk="1" fontAlgn="auto" hangingPunct="1">
              <a:lnSpc>
                <a:spcPct val="90000"/>
              </a:lnSpc>
              <a:spcAft>
                <a:spcPct val="15000"/>
              </a:spcAft>
              <a:defRPr/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«Кому на Руси жить</a:t>
            </a:r>
          </a:p>
          <a:p>
            <a:pPr defTabSz="1866900" eaLnBrk="1" fontAlgn="auto" hangingPunct="1">
              <a:lnSpc>
                <a:spcPct val="90000"/>
              </a:lnSpc>
              <a:spcAft>
                <a:spcPct val="15000"/>
              </a:spcAft>
              <a:defRPr/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 хорошо».</a:t>
            </a:r>
            <a:endParaRPr lang="ru-RU" dirty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pPr marL="285750" indent="-285750" defTabSz="1866900" eaLnBrk="1" fontAlgn="auto" hangingPunct="1">
              <a:lnSpc>
                <a:spcPct val="90000"/>
              </a:lnSpc>
              <a:spcAft>
                <a:spcPct val="15000"/>
              </a:spcAft>
              <a:buFont typeface="Arial" charset="0"/>
              <a:buChar char="•"/>
              <a:defRPr/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Н. Гоголь. </a:t>
            </a:r>
          </a:p>
          <a:p>
            <a:pPr defTabSz="1866900" eaLnBrk="1" fontAlgn="auto" hangingPunct="1">
              <a:lnSpc>
                <a:spcPct val="90000"/>
              </a:lnSpc>
              <a:spcAft>
                <a:spcPct val="15000"/>
              </a:spcAft>
              <a:defRPr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    «Мертвые души».</a:t>
            </a:r>
            <a:endParaRPr lang="ru-RU" dirty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12863" y="127769"/>
            <a:ext cx="9815512" cy="652462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200" dirty="0" smtClean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ПРИМЕРНЫЕ  ТЕМЫ</a:t>
            </a:r>
            <a:endParaRPr lang="ru-RU" sz="3200" dirty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0891580"/>
              </p:ext>
            </p:extLst>
          </p:nvPr>
        </p:nvGraphicFramePr>
        <p:xfrm>
          <a:off x="1202995" y="625994"/>
          <a:ext cx="10463868" cy="5791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463868"/>
              </a:tblGrid>
              <a:tr h="415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484495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Чем привлекает нас путешествие?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484495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b="1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Почему жизнь сравнивают с путешествием?</a:t>
                      </a:r>
                      <a:endParaRPr lang="ru-RU" sz="24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484495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О чём повествует дорога?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484495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Почему литературные герои так часто отправляются в путь?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484495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Что ищем мы, отправляясь в дорогу?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484495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Нужно ли ставить цель в начале жизненного пути?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484495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Какой путь можно назвать дорогой в никуда?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422812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b="1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Шагнувшие в бессмертие.</a:t>
                      </a:r>
                      <a:endParaRPr lang="ru-RU" sz="24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422812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b="1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Дорога, ведущая к счастью...</a:t>
                      </a:r>
                    </a:p>
                    <a:p>
                      <a:pPr marL="34290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b="1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Дорога длиною в жизнь.</a:t>
                      </a:r>
                      <a:endParaRPr lang="ru-RU" sz="24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422812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b="1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Жизненный путь как дорога чести.</a:t>
                      </a:r>
                      <a:endParaRPr lang="ru-RU" sz="24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12863" y="241817"/>
            <a:ext cx="9815512" cy="652462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200" dirty="0" smtClean="0">
                <a:solidFill>
                  <a:schemeClr val="accent4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ПРИМЕРНЫЕ  ТЕМЫ</a:t>
            </a:r>
            <a:endParaRPr lang="ru-RU" sz="3200" dirty="0">
              <a:solidFill>
                <a:schemeClr val="accent4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2274966"/>
              </p:ext>
            </p:extLst>
          </p:nvPr>
        </p:nvGraphicFramePr>
        <p:xfrm>
          <a:off x="1202995" y="780231"/>
          <a:ext cx="10463868" cy="55029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463868"/>
              </a:tblGrid>
              <a:tr h="415085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ru-RU" sz="24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484495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«У каждого из нас есть только одно истинное призвание – это найти путь к себе» (Герман Гессе)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484495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«Русь, куда же несёшься ты? Дай ответ» (Н.В.Гоголь)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484495">
                <a:tc>
                  <a:txBody>
                    <a:bodyPr/>
                    <a:lstStyle/>
                    <a:p>
                      <a:pPr marL="342900" indent="-342900" algn="just">
                        <a:spcAft>
                          <a:spcPts val="375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«Эх, путь-дорожка, фронтовая...» (Б.Ласкин)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484495">
                <a:tc>
                  <a:txBody>
                    <a:bodyPr/>
                    <a:lstStyle/>
                    <a:p>
                      <a:pPr marL="342900" indent="-342900" algn="just">
                        <a:spcAft>
                          <a:spcPts val="375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«Если ты любишь свое дело, это – не работа, это увлекательнейшее путешествие к мечте». (Конфуций)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484495">
                <a:tc>
                  <a:txBody>
                    <a:bodyPr/>
                    <a:lstStyle/>
                    <a:p>
                      <a:pPr marL="342900" indent="-342900" algn="just">
                        <a:spcAft>
                          <a:spcPts val="375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«Жизнь прожить – не поле перейти» (пословица)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484495">
                <a:tc>
                  <a:txBody>
                    <a:bodyPr/>
                    <a:lstStyle/>
                    <a:p>
                      <a:pPr marL="342900" indent="-342900" algn="just">
                        <a:spcAft>
                          <a:spcPts val="375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чём смысл жизни? Служить другим и делать добро» (Аристотель)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484495">
                <a:tc>
                  <a:txBody>
                    <a:bodyPr/>
                    <a:lstStyle/>
                    <a:p>
                      <a:pPr marL="342900" indent="-342900" algn="just">
                        <a:spcAft>
                          <a:spcPts val="375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«Дорога лишь тогда  бывает доброй, когда ведёт она домой» (Мария </a:t>
                      </a:r>
                      <a:r>
                        <a:rPr lang="ru-RU" sz="2400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Семёнова</a:t>
                      </a:r>
                      <a:r>
                        <a:rPr lang="ru-RU" sz="24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.)</a:t>
                      </a:r>
                      <a:endParaRPr lang="ru-RU" sz="2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422812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Путешествия литературных героев.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422812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Путь праведника.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7026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Дерево">
      <a:dk1>
        <a:sysClr val="windowText" lastClr="000000"/>
      </a:dk1>
      <a:lt1>
        <a:sysClr val="window" lastClr="FFFFFF"/>
      </a:lt1>
      <a:dk2>
        <a:srgbClr val="84ACB6"/>
      </a:dk2>
      <a:lt2>
        <a:srgbClr val="EBE9DD"/>
      </a:lt2>
      <a:accent1>
        <a:srgbClr val="6F8183"/>
      </a:accent1>
      <a:accent2>
        <a:srgbClr val="967E96"/>
      </a:accent2>
      <a:accent3>
        <a:srgbClr val="CCC893"/>
      </a:accent3>
      <a:accent4>
        <a:srgbClr val="A54D74"/>
      </a:accent4>
      <a:accent5>
        <a:srgbClr val="949C6B"/>
      </a:accent5>
      <a:accent6>
        <a:srgbClr val="766A50"/>
      </a:accent6>
      <a:hlink>
        <a:srgbClr val="CC6600"/>
      </a:hlink>
      <a:folHlink>
        <a:srgbClr val="777777"/>
      </a:folHlink>
    </a:clrScheme>
    <a:fontScheme name="Дерево">
      <a:majorFont>
        <a:latin typeface="Century Gothic" panose="020B0502020202020204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man Old Style" panose="02050604050505020204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Дерево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8E89CD47-BF55-4DDE-B823-2283AA7E76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90</TotalTime>
  <Words>677</Words>
  <Application>Microsoft Macintosh PowerPoint</Application>
  <PresentationFormat>Широкоэкранный</PresentationFormat>
  <Paragraphs>117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9" baseType="lpstr">
      <vt:lpstr>Arial</vt:lpstr>
      <vt:lpstr>Arial Narrow</vt:lpstr>
      <vt:lpstr>Bookman Old Style</vt:lpstr>
      <vt:lpstr>Calibri</vt:lpstr>
      <vt:lpstr>Cambria</vt:lpstr>
      <vt:lpstr>Century Gothic</vt:lpstr>
      <vt:lpstr>Rockwell Extra Bold</vt:lpstr>
      <vt:lpstr>Times New Roman</vt:lpstr>
      <vt:lpstr>Wingdings</vt:lpstr>
      <vt:lpstr>Дерево</vt:lpstr>
      <vt:lpstr>ТЕМАТИЧЕСКОЕ НАПРАВЛЕНИЕ «ПУТЬ»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ПРИМЕРНЫЕ  ТЕМЫ</vt:lpstr>
      <vt:lpstr>ПРИМЕРНЫЕ  ТЕМЫ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ТЕМАТИЧЕСКОЕ НАПРАВЛЕНИЕ «ДОМ»</dc:title>
  <dc:creator>Михаил Бондаренко</dc:creator>
  <cp:lastModifiedBy>Михаил Бондаренко</cp:lastModifiedBy>
  <cp:revision>16</cp:revision>
  <dcterms:created xsi:type="dcterms:W3CDTF">2015-11-18T18:07:31Z</dcterms:created>
  <dcterms:modified xsi:type="dcterms:W3CDTF">2016-01-24T08:00:50Z</dcterms:modified>
</cp:coreProperties>
</file>