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2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58" r:id="rId26"/>
    <p:sldId id="283" r:id="rId27"/>
    <p:sldId id="284" r:id="rId28"/>
    <p:sldId id="285" r:id="rId29"/>
    <p:sldId id="286" r:id="rId30"/>
    <p:sldId id="28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6C7C78-ED87-814D-A2B8-54E18C9785FC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0059384C-BA4C-9540-B84A-3363C414EC59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1) Выберите тему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0959A35-0D70-C74C-BA10-3E012F24F707}" type="parTrans" cxnId="{8FB438FF-B143-CF47-8523-E016E92CF6A4}">
      <dgm:prSet/>
      <dgm:spPr/>
      <dgm:t>
        <a:bodyPr/>
        <a:lstStyle/>
        <a:p>
          <a:endParaRPr lang="ru-RU"/>
        </a:p>
      </dgm:t>
    </dgm:pt>
    <dgm:pt modelId="{4AB140FC-0DBA-A040-8778-43EF84A5204F}" type="sibTrans" cxnId="{8FB438FF-B143-CF47-8523-E016E92CF6A4}">
      <dgm:prSet/>
      <dgm:spPr/>
      <dgm:t>
        <a:bodyPr/>
        <a:lstStyle/>
        <a:p>
          <a:endParaRPr lang="ru-RU"/>
        </a:p>
      </dgm:t>
    </dgm:pt>
    <dgm:pt modelId="{6D305EE9-E2E0-D549-8EC9-BCA1C0163BB7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2) Определите проблему/вопрос, которые содержатся в теме 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1A44377B-D849-424C-959A-8DD1341F3DA5}" type="parTrans" cxnId="{6102B789-4FFA-E942-ACF0-C58D671CAAA6}">
      <dgm:prSet/>
      <dgm:spPr/>
      <dgm:t>
        <a:bodyPr/>
        <a:lstStyle/>
        <a:p>
          <a:endParaRPr lang="ru-RU"/>
        </a:p>
      </dgm:t>
    </dgm:pt>
    <dgm:pt modelId="{13966596-E987-B948-99CA-9604C8AAF446}" type="sibTrans" cxnId="{6102B789-4FFA-E942-ACF0-C58D671CAAA6}">
      <dgm:prSet/>
      <dgm:spPr/>
      <dgm:t>
        <a:bodyPr/>
        <a:lstStyle/>
        <a:p>
          <a:endParaRPr lang="ru-RU"/>
        </a:p>
      </dgm:t>
    </dgm:pt>
    <dgm:pt modelId="{0F115B31-E7C8-1A4E-A9E6-FB06E6B3F3EB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3) Сформулируйте тезисы,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которые раскрывают проблему, </a:t>
          </a:r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отвечают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на поставленный вопрос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220E65E-48F5-3C41-BF01-2938AB39ABE6}" type="parTrans" cxnId="{0236643C-F92B-CD49-93F8-928EDAAADE0A}">
      <dgm:prSet/>
      <dgm:spPr/>
      <dgm:t>
        <a:bodyPr/>
        <a:lstStyle/>
        <a:p>
          <a:endParaRPr lang="ru-RU"/>
        </a:p>
      </dgm:t>
    </dgm:pt>
    <dgm:pt modelId="{94A7A04B-EB73-8D4E-B52E-565267287236}" type="sibTrans" cxnId="{0236643C-F92B-CD49-93F8-928EDAAADE0A}">
      <dgm:prSet/>
      <dgm:spPr/>
      <dgm:t>
        <a:bodyPr/>
        <a:lstStyle/>
        <a:p>
          <a:endParaRPr lang="ru-RU"/>
        </a:p>
      </dgm:t>
    </dgm:pt>
    <dgm:pt modelId="{34AEF949-ECE8-F345-B255-EA855CDEE87E}" type="pres">
      <dgm:prSet presAssocID="{816C7C78-ED87-814D-A2B8-54E18C9785FC}" presName="Name0" presStyleCnt="0">
        <dgm:presLayoutVars>
          <dgm:dir/>
          <dgm:resizeHandles val="exact"/>
        </dgm:presLayoutVars>
      </dgm:prSet>
      <dgm:spPr/>
    </dgm:pt>
    <dgm:pt modelId="{D365AFE7-0993-C845-8080-941112DFA05E}" type="pres">
      <dgm:prSet presAssocID="{0059384C-BA4C-9540-B84A-3363C414EC59}" presName="node" presStyleLbl="node1" presStyleIdx="0" presStyleCnt="3" custScaleX="111705" custScaleY="90166" custLinFactNeighborX="-2790" custLinFactNeighborY="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EB5A3-D049-9047-8284-44AFA2FED665}" type="pres">
      <dgm:prSet presAssocID="{4AB140FC-0DBA-A040-8778-43EF84A5204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E93BE92B-BF4A-CB43-ADDF-E50F9E3C603B}" type="pres">
      <dgm:prSet presAssocID="{4AB140FC-0DBA-A040-8778-43EF84A5204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FC04A75-869D-3642-AEF9-A2ADF6C5A973}" type="pres">
      <dgm:prSet presAssocID="{6D305EE9-E2E0-D549-8EC9-BCA1C0163BB7}" presName="node" presStyleLbl="node1" presStyleIdx="1" presStyleCnt="3" custScaleX="110298" custScaleY="94956" custLinFactNeighborX="-1522" custLinFactNeighborY="-1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489FC-4088-5A4D-AE4F-82B3E1A25DB9}" type="pres">
      <dgm:prSet presAssocID="{13966596-E987-B948-99CA-9604C8AAF44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04255B96-8194-5340-BD0A-E209D6F71921}" type="pres">
      <dgm:prSet presAssocID="{13966596-E987-B948-99CA-9604C8AAF44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2B1CA66-6B22-4541-8C40-DA2992CB1563}" type="pres">
      <dgm:prSet presAssocID="{0F115B31-E7C8-1A4E-A9E6-FB06E6B3F3EB}" presName="node" presStyleLbl="node1" presStyleIdx="2" presStyleCnt="3" custScaleX="122918" custScaleY="91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689AC1-FDFB-574C-9BE7-661707670558}" type="presOf" srcId="{13966596-E987-B948-99CA-9604C8AAF446}" destId="{04255B96-8194-5340-BD0A-E209D6F71921}" srcOrd="1" destOrd="0" presId="urn:microsoft.com/office/officeart/2005/8/layout/process1"/>
    <dgm:cxn modelId="{2BA3EAF0-2659-754F-999F-EBCED66E757B}" type="presOf" srcId="{816C7C78-ED87-814D-A2B8-54E18C9785FC}" destId="{34AEF949-ECE8-F345-B255-EA855CDEE87E}" srcOrd="0" destOrd="0" presId="urn:microsoft.com/office/officeart/2005/8/layout/process1"/>
    <dgm:cxn modelId="{159BE04C-BD4D-D047-9376-B024FC1B6219}" type="presOf" srcId="{4AB140FC-0DBA-A040-8778-43EF84A5204F}" destId="{E93BE92B-BF4A-CB43-ADDF-E50F9E3C603B}" srcOrd="1" destOrd="0" presId="urn:microsoft.com/office/officeart/2005/8/layout/process1"/>
    <dgm:cxn modelId="{D9E58C7E-6F05-2449-AD67-4281A299172A}" type="presOf" srcId="{0F115B31-E7C8-1A4E-A9E6-FB06E6B3F3EB}" destId="{42B1CA66-6B22-4541-8C40-DA2992CB1563}" srcOrd="0" destOrd="0" presId="urn:microsoft.com/office/officeart/2005/8/layout/process1"/>
    <dgm:cxn modelId="{E8FA0017-B8D9-7041-B49A-6332762B538A}" type="presOf" srcId="{13966596-E987-B948-99CA-9604C8AAF446}" destId="{1B2489FC-4088-5A4D-AE4F-82B3E1A25DB9}" srcOrd="0" destOrd="0" presId="urn:microsoft.com/office/officeart/2005/8/layout/process1"/>
    <dgm:cxn modelId="{0D2017EC-60B6-5A45-904B-C8117AC2B4B2}" type="presOf" srcId="{4AB140FC-0DBA-A040-8778-43EF84A5204F}" destId="{7C6EB5A3-D049-9047-8284-44AFA2FED665}" srcOrd="0" destOrd="0" presId="urn:microsoft.com/office/officeart/2005/8/layout/process1"/>
    <dgm:cxn modelId="{0236643C-F92B-CD49-93F8-928EDAAADE0A}" srcId="{816C7C78-ED87-814D-A2B8-54E18C9785FC}" destId="{0F115B31-E7C8-1A4E-A9E6-FB06E6B3F3EB}" srcOrd="2" destOrd="0" parTransId="{4220E65E-48F5-3C41-BF01-2938AB39ABE6}" sibTransId="{94A7A04B-EB73-8D4E-B52E-565267287236}"/>
    <dgm:cxn modelId="{6102B789-4FFA-E942-ACF0-C58D671CAAA6}" srcId="{816C7C78-ED87-814D-A2B8-54E18C9785FC}" destId="{6D305EE9-E2E0-D549-8EC9-BCA1C0163BB7}" srcOrd="1" destOrd="0" parTransId="{1A44377B-D849-424C-959A-8DD1341F3DA5}" sibTransId="{13966596-E987-B948-99CA-9604C8AAF446}"/>
    <dgm:cxn modelId="{AF56C590-E6B6-CE48-925F-67D3A585D843}" type="presOf" srcId="{0059384C-BA4C-9540-B84A-3363C414EC59}" destId="{D365AFE7-0993-C845-8080-941112DFA05E}" srcOrd="0" destOrd="0" presId="urn:microsoft.com/office/officeart/2005/8/layout/process1"/>
    <dgm:cxn modelId="{88335AA5-843F-494C-8874-BEE9F23698DF}" type="presOf" srcId="{6D305EE9-E2E0-D549-8EC9-BCA1C0163BB7}" destId="{3FC04A75-869D-3642-AEF9-A2ADF6C5A973}" srcOrd="0" destOrd="0" presId="urn:microsoft.com/office/officeart/2005/8/layout/process1"/>
    <dgm:cxn modelId="{8FB438FF-B143-CF47-8523-E016E92CF6A4}" srcId="{816C7C78-ED87-814D-A2B8-54E18C9785FC}" destId="{0059384C-BA4C-9540-B84A-3363C414EC59}" srcOrd="0" destOrd="0" parTransId="{80959A35-0D70-C74C-BA10-3E012F24F707}" sibTransId="{4AB140FC-0DBA-A040-8778-43EF84A5204F}"/>
    <dgm:cxn modelId="{7F77057D-87CE-E44D-812C-0C8D90291FF2}" type="presParOf" srcId="{34AEF949-ECE8-F345-B255-EA855CDEE87E}" destId="{D365AFE7-0993-C845-8080-941112DFA05E}" srcOrd="0" destOrd="0" presId="urn:microsoft.com/office/officeart/2005/8/layout/process1"/>
    <dgm:cxn modelId="{062C22EF-C10D-7A4D-9176-6E96777E322B}" type="presParOf" srcId="{34AEF949-ECE8-F345-B255-EA855CDEE87E}" destId="{7C6EB5A3-D049-9047-8284-44AFA2FED665}" srcOrd="1" destOrd="0" presId="urn:microsoft.com/office/officeart/2005/8/layout/process1"/>
    <dgm:cxn modelId="{C1F493C1-0F93-2049-A681-92567953A3B4}" type="presParOf" srcId="{7C6EB5A3-D049-9047-8284-44AFA2FED665}" destId="{E93BE92B-BF4A-CB43-ADDF-E50F9E3C603B}" srcOrd="0" destOrd="0" presId="urn:microsoft.com/office/officeart/2005/8/layout/process1"/>
    <dgm:cxn modelId="{F99400FE-49E2-5943-8C3E-B4BF686BB0A3}" type="presParOf" srcId="{34AEF949-ECE8-F345-B255-EA855CDEE87E}" destId="{3FC04A75-869D-3642-AEF9-A2ADF6C5A973}" srcOrd="2" destOrd="0" presId="urn:microsoft.com/office/officeart/2005/8/layout/process1"/>
    <dgm:cxn modelId="{5A32B93B-FDCF-DB4B-9BFE-DFD8CD2968A5}" type="presParOf" srcId="{34AEF949-ECE8-F345-B255-EA855CDEE87E}" destId="{1B2489FC-4088-5A4D-AE4F-82B3E1A25DB9}" srcOrd="3" destOrd="0" presId="urn:microsoft.com/office/officeart/2005/8/layout/process1"/>
    <dgm:cxn modelId="{3A0C4833-E483-D64A-BC20-F4E7A0ED1941}" type="presParOf" srcId="{1B2489FC-4088-5A4D-AE4F-82B3E1A25DB9}" destId="{04255B96-8194-5340-BD0A-E209D6F71921}" srcOrd="0" destOrd="0" presId="urn:microsoft.com/office/officeart/2005/8/layout/process1"/>
    <dgm:cxn modelId="{8AF89894-5576-C64C-9E87-0A94837C5B1F}" type="presParOf" srcId="{34AEF949-ECE8-F345-B255-EA855CDEE87E}" destId="{42B1CA66-6B22-4541-8C40-DA2992CB156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6C7C78-ED87-814D-A2B8-54E18C9785FC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0059384C-BA4C-9540-B84A-3363C414EC59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6) Напишите черновой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вариант работы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0959A35-0D70-C74C-BA10-3E012F24F707}" type="parTrans" cxnId="{8FB438FF-B143-CF47-8523-E016E92CF6A4}">
      <dgm:prSet/>
      <dgm:spPr/>
      <dgm:t>
        <a:bodyPr/>
        <a:lstStyle/>
        <a:p>
          <a:endParaRPr lang="ru-RU"/>
        </a:p>
      </dgm:t>
    </dgm:pt>
    <dgm:pt modelId="{4AB140FC-0DBA-A040-8778-43EF84A5204F}" type="sibTrans" cxnId="{8FB438FF-B143-CF47-8523-E016E92CF6A4}">
      <dgm:prSet/>
      <dgm:spPr/>
      <dgm:t>
        <a:bodyPr/>
        <a:lstStyle/>
        <a:p>
          <a:endParaRPr lang="ru-RU"/>
        </a:p>
      </dgm:t>
    </dgm:pt>
    <dgm:pt modelId="{6D305EE9-E2E0-D549-8EC9-BCA1C0163BB7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5) Продумайте композицию работы, напишите план или план-схему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1A44377B-D849-424C-959A-8DD1341F3DA5}" type="parTrans" cxnId="{6102B789-4FFA-E942-ACF0-C58D671CAAA6}">
      <dgm:prSet/>
      <dgm:spPr/>
      <dgm:t>
        <a:bodyPr/>
        <a:lstStyle/>
        <a:p>
          <a:endParaRPr lang="ru-RU"/>
        </a:p>
      </dgm:t>
    </dgm:pt>
    <dgm:pt modelId="{13966596-E987-B948-99CA-9604C8AAF446}" type="sibTrans" cxnId="{6102B789-4FFA-E942-ACF0-C58D671CAAA6}">
      <dgm:prSet/>
      <dgm:spPr/>
      <dgm:t>
        <a:bodyPr/>
        <a:lstStyle/>
        <a:p>
          <a:endParaRPr lang="ru-RU"/>
        </a:p>
      </dgm:t>
    </dgm:pt>
    <dgm:pt modelId="{0F115B31-E7C8-1A4E-A9E6-FB06E6B3F3EB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4) Подберите произведения (1- 4), на материале которых сможете  доказать свою точку зрения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220E65E-48F5-3C41-BF01-2938AB39ABE6}" type="parTrans" cxnId="{0236643C-F92B-CD49-93F8-928EDAAADE0A}">
      <dgm:prSet/>
      <dgm:spPr/>
      <dgm:t>
        <a:bodyPr/>
        <a:lstStyle/>
        <a:p>
          <a:endParaRPr lang="ru-RU"/>
        </a:p>
      </dgm:t>
    </dgm:pt>
    <dgm:pt modelId="{94A7A04B-EB73-8D4E-B52E-565267287236}" type="sibTrans" cxnId="{0236643C-F92B-CD49-93F8-928EDAAADE0A}">
      <dgm:prSet/>
      <dgm:spPr/>
      <dgm:t>
        <a:bodyPr/>
        <a:lstStyle/>
        <a:p>
          <a:endParaRPr lang="ru-RU"/>
        </a:p>
      </dgm:t>
    </dgm:pt>
    <dgm:pt modelId="{34AEF949-ECE8-F345-B255-EA855CDEE87E}" type="pres">
      <dgm:prSet presAssocID="{816C7C78-ED87-814D-A2B8-54E18C9785FC}" presName="Name0" presStyleCnt="0">
        <dgm:presLayoutVars>
          <dgm:dir/>
          <dgm:resizeHandles val="exact"/>
        </dgm:presLayoutVars>
      </dgm:prSet>
      <dgm:spPr/>
    </dgm:pt>
    <dgm:pt modelId="{D365AFE7-0993-C845-8080-941112DFA05E}" type="pres">
      <dgm:prSet presAssocID="{0059384C-BA4C-9540-B84A-3363C414EC59}" presName="node" presStyleLbl="node1" presStyleIdx="0" presStyleCnt="3" custScaleX="111705" custScaleY="90166" custLinFactNeighborX="-2790" custLinFactNeighborY="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EB5A3-D049-9047-8284-44AFA2FED665}" type="pres">
      <dgm:prSet presAssocID="{4AB140FC-0DBA-A040-8778-43EF84A5204F}" presName="sibTrans" presStyleLbl="sibTrans2D1" presStyleIdx="0" presStyleCnt="2" custAng="10800000"/>
      <dgm:spPr/>
      <dgm:t>
        <a:bodyPr/>
        <a:lstStyle/>
        <a:p>
          <a:endParaRPr lang="ru-RU"/>
        </a:p>
      </dgm:t>
    </dgm:pt>
    <dgm:pt modelId="{E93BE92B-BF4A-CB43-ADDF-E50F9E3C603B}" type="pres">
      <dgm:prSet presAssocID="{4AB140FC-0DBA-A040-8778-43EF84A5204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FC04A75-869D-3642-AEF9-A2ADF6C5A973}" type="pres">
      <dgm:prSet presAssocID="{6D305EE9-E2E0-D549-8EC9-BCA1C0163BB7}" presName="node" presStyleLbl="node1" presStyleIdx="1" presStyleCnt="3" custScaleX="110298" custScaleY="94956" custLinFactNeighborX="-1522" custLinFactNeighborY="-1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489FC-4088-5A4D-AE4F-82B3E1A25DB9}" type="pres">
      <dgm:prSet presAssocID="{13966596-E987-B948-99CA-9604C8AAF446}" presName="sibTrans" presStyleLbl="sibTrans2D1" presStyleIdx="1" presStyleCnt="2" custAng="10800000"/>
      <dgm:spPr/>
      <dgm:t>
        <a:bodyPr/>
        <a:lstStyle/>
        <a:p>
          <a:endParaRPr lang="ru-RU"/>
        </a:p>
      </dgm:t>
    </dgm:pt>
    <dgm:pt modelId="{04255B96-8194-5340-BD0A-E209D6F71921}" type="pres">
      <dgm:prSet presAssocID="{13966596-E987-B948-99CA-9604C8AAF44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2B1CA66-6B22-4541-8C40-DA2992CB1563}" type="pres">
      <dgm:prSet presAssocID="{0F115B31-E7C8-1A4E-A9E6-FB06E6B3F3EB}" presName="node" presStyleLbl="node1" presStyleIdx="2" presStyleCnt="3" custScaleX="122918" custScaleY="91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4DD540-6128-784D-BDE3-6425612CA38E}" type="presOf" srcId="{4AB140FC-0DBA-A040-8778-43EF84A5204F}" destId="{E93BE92B-BF4A-CB43-ADDF-E50F9E3C603B}" srcOrd="1" destOrd="0" presId="urn:microsoft.com/office/officeart/2005/8/layout/process1"/>
    <dgm:cxn modelId="{6ECB14FC-0E2D-8848-B0F8-32426159AFFF}" type="presOf" srcId="{13966596-E987-B948-99CA-9604C8AAF446}" destId="{1B2489FC-4088-5A4D-AE4F-82B3E1A25DB9}" srcOrd="0" destOrd="0" presId="urn:microsoft.com/office/officeart/2005/8/layout/process1"/>
    <dgm:cxn modelId="{9A0D10F5-CF29-BC4B-8C25-03B8E0148FEF}" type="presOf" srcId="{6D305EE9-E2E0-D549-8EC9-BCA1C0163BB7}" destId="{3FC04A75-869D-3642-AEF9-A2ADF6C5A973}" srcOrd="0" destOrd="0" presId="urn:microsoft.com/office/officeart/2005/8/layout/process1"/>
    <dgm:cxn modelId="{0723C214-ABC0-8A4C-91D5-E0B884E97420}" type="presOf" srcId="{0F115B31-E7C8-1A4E-A9E6-FB06E6B3F3EB}" destId="{42B1CA66-6B22-4541-8C40-DA2992CB1563}" srcOrd="0" destOrd="0" presId="urn:microsoft.com/office/officeart/2005/8/layout/process1"/>
    <dgm:cxn modelId="{8B673B8B-35C6-7E40-99B4-8235BBF89A61}" type="presOf" srcId="{816C7C78-ED87-814D-A2B8-54E18C9785FC}" destId="{34AEF949-ECE8-F345-B255-EA855CDEE87E}" srcOrd="0" destOrd="0" presId="urn:microsoft.com/office/officeart/2005/8/layout/process1"/>
    <dgm:cxn modelId="{5D2ACB04-85B7-EA4C-A0BA-B09C0EA40F07}" type="presOf" srcId="{13966596-E987-B948-99CA-9604C8AAF446}" destId="{04255B96-8194-5340-BD0A-E209D6F71921}" srcOrd="1" destOrd="0" presId="urn:microsoft.com/office/officeart/2005/8/layout/process1"/>
    <dgm:cxn modelId="{54766DE1-61B4-BE4B-A91A-08C4118D9155}" type="presOf" srcId="{0059384C-BA4C-9540-B84A-3363C414EC59}" destId="{D365AFE7-0993-C845-8080-941112DFA05E}" srcOrd="0" destOrd="0" presId="urn:microsoft.com/office/officeart/2005/8/layout/process1"/>
    <dgm:cxn modelId="{0236643C-F92B-CD49-93F8-928EDAAADE0A}" srcId="{816C7C78-ED87-814D-A2B8-54E18C9785FC}" destId="{0F115B31-E7C8-1A4E-A9E6-FB06E6B3F3EB}" srcOrd="2" destOrd="0" parTransId="{4220E65E-48F5-3C41-BF01-2938AB39ABE6}" sibTransId="{94A7A04B-EB73-8D4E-B52E-565267287236}"/>
    <dgm:cxn modelId="{6102B789-4FFA-E942-ACF0-C58D671CAAA6}" srcId="{816C7C78-ED87-814D-A2B8-54E18C9785FC}" destId="{6D305EE9-E2E0-D549-8EC9-BCA1C0163BB7}" srcOrd="1" destOrd="0" parTransId="{1A44377B-D849-424C-959A-8DD1341F3DA5}" sibTransId="{13966596-E987-B948-99CA-9604C8AAF446}"/>
    <dgm:cxn modelId="{5BF37073-A146-4F47-80DF-A4D4CE1FA8F3}" type="presOf" srcId="{4AB140FC-0DBA-A040-8778-43EF84A5204F}" destId="{7C6EB5A3-D049-9047-8284-44AFA2FED665}" srcOrd="0" destOrd="0" presId="urn:microsoft.com/office/officeart/2005/8/layout/process1"/>
    <dgm:cxn modelId="{8FB438FF-B143-CF47-8523-E016E92CF6A4}" srcId="{816C7C78-ED87-814D-A2B8-54E18C9785FC}" destId="{0059384C-BA4C-9540-B84A-3363C414EC59}" srcOrd="0" destOrd="0" parTransId="{80959A35-0D70-C74C-BA10-3E012F24F707}" sibTransId="{4AB140FC-0DBA-A040-8778-43EF84A5204F}"/>
    <dgm:cxn modelId="{ACA72D6F-4B01-AC41-8B35-77E516989BC0}" type="presParOf" srcId="{34AEF949-ECE8-F345-B255-EA855CDEE87E}" destId="{D365AFE7-0993-C845-8080-941112DFA05E}" srcOrd="0" destOrd="0" presId="urn:microsoft.com/office/officeart/2005/8/layout/process1"/>
    <dgm:cxn modelId="{C15D32C0-0051-E345-A4C0-9440EDADCA14}" type="presParOf" srcId="{34AEF949-ECE8-F345-B255-EA855CDEE87E}" destId="{7C6EB5A3-D049-9047-8284-44AFA2FED665}" srcOrd="1" destOrd="0" presId="urn:microsoft.com/office/officeart/2005/8/layout/process1"/>
    <dgm:cxn modelId="{A3580FE9-A93E-5041-906C-4DB1B369E988}" type="presParOf" srcId="{7C6EB5A3-D049-9047-8284-44AFA2FED665}" destId="{E93BE92B-BF4A-CB43-ADDF-E50F9E3C603B}" srcOrd="0" destOrd="0" presId="urn:microsoft.com/office/officeart/2005/8/layout/process1"/>
    <dgm:cxn modelId="{CE981B86-AAF3-CC4E-B4ED-8D45BF2DFACC}" type="presParOf" srcId="{34AEF949-ECE8-F345-B255-EA855CDEE87E}" destId="{3FC04A75-869D-3642-AEF9-A2ADF6C5A973}" srcOrd="2" destOrd="0" presId="urn:microsoft.com/office/officeart/2005/8/layout/process1"/>
    <dgm:cxn modelId="{20B781FB-9144-1941-9521-9D9F2B23E282}" type="presParOf" srcId="{34AEF949-ECE8-F345-B255-EA855CDEE87E}" destId="{1B2489FC-4088-5A4D-AE4F-82B3E1A25DB9}" srcOrd="3" destOrd="0" presId="urn:microsoft.com/office/officeart/2005/8/layout/process1"/>
    <dgm:cxn modelId="{0F8D6799-BF6E-5245-8AE6-5F97F4E28A42}" type="presParOf" srcId="{1B2489FC-4088-5A4D-AE4F-82B3E1A25DB9}" destId="{04255B96-8194-5340-BD0A-E209D6F71921}" srcOrd="0" destOrd="0" presId="urn:microsoft.com/office/officeart/2005/8/layout/process1"/>
    <dgm:cxn modelId="{09A1B885-0170-5545-BE11-C637C2AAF15C}" type="presParOf" srcId="{34AEF949-ECE8-F345-B255-EA855CDEE87E}" destId="{42B1CA66-6B22-4541-8C40-DA2992CB156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6C7C78-ED87-814D-A2B8-54E18C9785FC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0059384C-BA4C-9540-B84A-3363C414EC59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7)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Перечитайте написанное, внесите необходимую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правку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0959A35-0D70-C74C-BA10-3E012F24F707}" type="parTrans" cxnId="{8FB438FF-B143-CF47-8523-E016E92CF6A4}">
      <dgm:prSet/>
      <dgm:spPr/>
      <dgm:t>
        <a:bodyPr/>
        <a:lstStyle/>
        <a:p>
          <a:endParaRPr lang="ru-RU"/>
        </a:p>
      </dgm:t>
    </dgm:pt>
    <dgm:pt modelId="{4AB140FC-0DBA-A040-8778-43EF84A5204F}" type="sibTrans" cxnId="{8FB438FF-B143-CF47-8523-E016E92CF6A4}">
      <dgm:prSet/>
      <dgm:spPr/>
      <dgm:t>
        <a:bodyPr/>
        <a:lstStyle/>
        <a:p>
          <a:endParaRPr lang="ru-RU"/>
        </a:p>
      </dgm:t>
    </dgm:pt>
    <dgm:pt modelId="{6D305EE9-E2E0-D549-8EC9-BCA1C0163BB7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8) Напишите окончательный вариант работы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1A44377B-D849-424C-959A-8DD1341F3DA5}" type="parTrans" cxnId="{6102B789-4FFA-E942-ACF0-C58D671CAAA6}">
      <dgm:prSet/>
      <dgm:spPr/>
      <dgm:t>
        <a:bodyPr/>
        <a:lstStyle/>
        <a:p>
          <a:endParaRPr lang="ru-RU"/>
        </a:p>
      </dgm:t>
    </dgm:pt>
    <dgm:pt modelId="{13966596-E987-B948-99CA-9604C8AAF446}" type="sibTrans" cxnId="{6102B789-4FFA-E942-ACF0-C58D671CAAA6}">
      <dgm:prSet/>
      <dgm:spPr/>
      <dgm:t>
        <a:bodyPr/>
        <a:lstStyle/>
        <a:p>
          <a:endParaRPr lang="ru-RU"/>
        </a:p>
      </dgm:t>
    </dgm:pt>
    <dgm:pt modelId="{0F115B31-E7C8-1A4E-A9E6-FB06E6B3F3EB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9) Перечитайте</a:t>
          </a:r>
          <a:r>
            <a:rPr lang="ru-RU" sz="1800" baseline="0" dirty="0" smtClean="0">
              <a:latin typeface="Arial Narrow" charset="0"/>
              <a:ea typeface="Arial Narrow" charset="0"/>
              <a:cs typeface="Arial Narrow" charset="0"/>
            </a:rPr>
            <a:t> написанное, исправьте замеченные ошибки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220E65E-48F5-3C41-BF01-2938AB39ABE6}" type="parTrans" cxnId="{0236643C-F92B-CD49-93F8-928EDAAADE0A}">
      <dgm:prSet/>
      <dgm:spPr/>
      <dgm:t>
        <a:bodyPr/>
        <a:lstStyle/>
        <a:p>
          <a:endParaRPr lang="ru-RU"/>
        </a:p>
      </dgm:t>
    </dgm:pt>
    <dgm:pt modelId="{94A7A04B-EB73-8D4E-B52E-565267287236}" type="sibTrans" cxnId="{0236643C-F92B-CD49-93F8-928EDAAADE0A}">
      <dgm:prSet/>
      <dgm:spPr/>
      <dgm:t>
        <a:bodyPr/>
        <a:lstStyle/>
        <a:p>
          <a:endParaRPr lang="ru-RU"/>
        </a:p>
      </dgm:t>
    </dgm:pt>
    <dgm:pt modelId="{34AEF949-ECE8-F345-B255-EA855CDEE87E}" type="pres">
      <dgm:prSet presAssocID="{816C7C78-ED87-814D-A2B8-54E18C9785FC}" presName="Name0" presStyleCnt="0">
        <dgm:presLayoutVars>
          <dgm:dir/>
          <dgm:resizeHandles val="exact"/>
        </dgm:presLayoutVars>
      </dgm:prSet>
      <dgm:spPr/>
    </dgm:pt>
    <dgm:pt modelId="{D365AFE7-0993-C845-8080-941112DFA05E}" type="pres">
      <dgm:prSet presAssocID="{0059384C-BA4C-9540-B84A-3363C414EC59}" presName="node" presStyleLbl="node1" presStyleIdx="0" presStyleCnt="3" custScaleX="111705" custScaleY="90166" custLinFactNeighborX="-2790" custLinFactNeighborY="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EB5A3-D049-9047-8284-44AFA2FED665}" type="pres">
      <dgm:prSet presAssocID="{4AB140FC-0DBA-A040-8778-43EF84A5204F}" presName="sibTrans" presStyleLbl="sibTrans2D1" presStyleIdx="0" presStyleCnt="2" custAng="0"/>
      <dgm:spPr/>
      <dgm:t>
        <a:bodyPr/>
        <a:lstStyle/>
        <a:p>
          <a:endParaRPr lang="ru-RU"/>
        </a:p>
      </dgm:t>
    </dgm:pt>
    <dgm:pt modelId="{E93BE92B-BF4A-CB43-ADDF-E50F9E3C603B}" type="pres">
      <dgm:prSet presAssocID="{4AB140FC-0DBA-A040-8778-43EF84A5204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FC04A75-869D-3642-AEF9-A2ADF6C5A973}" type="pres">
      <dgm:prSet presAssocID="{6D305EE9-E2E0-D549-8EC9-BCA1C0163BB7}" presName="node" presStyleLbl="node1" presStyleIdx="1" presStyleCnt="3" custScaleX="110298" custScaleY="94956" custLinFactNeighborX="-1522" custLinFactNeighborY="-1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489FC-4088-5A4D-AE4F-82B3E1A25DB9}" type="pres">
      <dgm:prSet presAssocID="{13966596-E987-B948-99CA-9604C8AAF446}" presName="sibTrans" presStyleLbl="sibTrans2D1" presStyleIdx="1" presStyleCnt="2" custAng="0"/>
      <dgm:spPr/>
      <dgm:t>
        <a:bodyPr/>
        <a:lstStyle/>
        <a:p>
          <a:endParaRPr lang="ru-RU"/>
        </a:p>
      </dgm:t>
    </dgm:pt>
    <dgm:pt modelId="{04255B96-8194-5340-BD0A-E209D6F71921}" type="pres">
      <dgm:prSet presAssocID="{13966596-E987-B948-99CA-9604C8AAF44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2B1CA66-6B22-4541-8C40-DA2992CB1563}" type="pres">
      <dgm:prSet presAssocID="{0F115B31-E7C8-1A4E-A9E6-FB06E6B3F3EB}" presName="node" presStyleLbl="node1" presStyleIdx="2" presStyleCnt="3" custScaleX="122918" custScaleY="91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979556-AA15-684B-AC3C-7EB21856763C}" type="presOf" srcId="{816C7C78-ED87-814D-A2B8-54E18C9785FC}" destId="{34AEF949-ECE8-F345-B255-EA855CDEE87E}" srcOrd="0" destOrd="0" presId="urn:microsoft.com/office/officeart/2005/8/layout/process1"/>
    <dgm:cxn modelId="{F6128392-0AB6-D24A-AC4A-49D4B296D65C}" type="presOf" srcId="{6D305EE9-E2E0-D549-8EC9-BCA1C0163BB7}" destId="{3FC04A75-869D-3642-AEF9-A2ADF6C5A973}" srcOrd="0" destOrd="0" presId="urn:microsoft.com/office/officeart/2005/8/layout/process1"/>
    <dgm:cxn modelId="{EF6BFA91-F704-2B4C-A026-1BB2BF84F251}" type="presOf" srcId="{4AB140FC-0DBA-A040-8778-43EF84A5204F}" destId="{7C6EB5A3-D049-9047-8284-44AFA2FED665}" srcOrd="0" destOrd="0" presId="urn:microsoft.com/office/officeart/2005/8/layout/process1"/>
    <dgm:cxn modelId="{65D9236C-6429-EC4D-A577-ED4A3363FFC6}" type="presOf" srcId="{13966596-E987-B948-99CA-9604C8AAF446}" destId="{04255B96-8194-5340-BD0A-E209D6F71921}" srcOrd="1" destOrd="0" presId="urn:microsoft.com/office/officeart/2005/8/layout/process1"/>
    <dgm:cxn modelId="{0236643C-F92B-CD49-93F8-928EDAAADE0A}" srcId="{816C7C78-ED87-814D-A2B8-54E18C9785FC}" destId="{0F115B31-E7C8-1A4E-A9E6-FB06E6B3F3EB}" srcOrd="2" destOrd="0" parTransId="{4220E65E-48F5-3C41-BF01-2938AB39ABE6}" sibTransId="{94A7A04B-EB73-8D4E-B52E-565267287236}"/>
    <dgm:cxn modelId="{F3440699-8C96-4742-B6C3-5FAF3362DDCB}" type="presOf" srcId="{13966596-E987-B948-99CA-9604C8AAF446}" destId="{1B2489FC-4088-5A4D-AE4F-82B3E1A25DB9}" srcOrd="0" destOrd="0" presId="urn:microsoft.com/office/officeart/2005/8/layout/process1"/>
    <dgm:cxn modelId="{8FB438FF-B143-CF47-8523-E016E92CF6A4}" srcId="{816C7C78-ED87-814D-A2B8-54E18C9785FC}" destId="{0059384C-BA4C-9540-B84A-3363C414EC59}" srcOrd="0" destOrd="0" parTransId="{80959A35-0D70-C74C-BA10-3E012F24F707}" sibTransId="{4AB140FC-0DBA-A040-8778-43EF84A5204F}"/>
    <dgm:cxn modelId="{CCBC4E9B-0FBD-6F42-9483-1D0745E9EB91}" type="presOf" srcId="{0F115B31-E7C8-1A4E-A9E6-FB06E6B3F3EB}" destId="{42B1CA66-6B22-4541-8C40-DA2992CB1563}" srcOrd="0" destOrd="0" presId="urn:microsoft.com/office/officeart/2005/8/layout/process1"/>
    <dgm:cxn modelId="{092C1763-BA28-C94E-B75F-CEF2FA8A74A4}" type="presOf" srcId="{4AB140FC-0DBA-A040-8778-43EF84A5204F}" destId="{E93BE92B-BF4A-CB43-ADDF-E50F9E3C603B}" srcOrd="1" destOrd="0" presId="urn:microsoft.com/office/officeart/2005/8/layout/process1"/>
    <dgm:cxn modelId="{EF85FF48-68D0-CD47-8CE6-188370DCBC57}" type="presOf" srcId="{0059384C-BA4C-9540-B84A-3363C414EC59}" destId="{D365AFE7-0993-C845-8080-941112DFA05E}" srcOrd="0" destOrd="0" presId="urn:microsoft.com/office/officeart/2005/8/layout/process1"/>
    <dgm:cxn modelId="{6102B789-4FFA-E942-ACF0-C58D671CAAA6}" srcId="{816C7C78-ED87-814D-A2B8-54E18C9785FC}" destId="{6D305EE9-E2E0-D549-8EC9-BCA1C0163BB7}" srcOrd="1" destOrd="0" parTransId="{1A44377B-D849-424C-959A-8DD1341F3DA5}" sibTransId="{13966596-E987-B948-99CA-9604C8AAF446}"/>
    <dgm:cxn modelId="{89F1919F-B356-714A-90ED-177108A0B7D0}" type="presParOf" srcId="{34AEF949-ECE8-F345-B255-EA855CDEE87E}" destId="{D365AFE7-0993-C845-8080-941112DFA05E}" srcOrd="0" destOrd="0" presId="urn:microsoft.com/office/officeart/2005/8/layout/process1"/>
    <dgm:cxn modelId="{ADFADA71-D9FD-0D4E-B7F4-E12C64C1544D}" type="presParOf" srcId="{34AEF949-ECE8-F345-B255-EA855CDEE87E}" destId="{7C6EB5A3-D049-9047-8284-44AFA2FED665}" srcOrd="1" destOrd="0" presId="urn:microsoft.com/office/officeart/2005/8/layout/process1"/>
    <dgm:cxn modelId="{FAE9A1A0-16CE-5C4E-AE66-BB8EE827D300}" type="presParOf" srcId="{7C6EB5A3-D049-9047-8284-44AFA2FED665}" destId="{E93BE92B-BF4A-CB43-ADDF-E50F9E3C603B}" srcOrd="0" destOrd="0" presId="urn:microsoft.com/office/officeart/2005/8/layout/process1"/>
    <dgm:cxn modelId="{50DFFC69-9B24-7A44-AD73-F002887DCBC0}" type="presParOf" srcId="{34AEF949-ECE8-F345-B255-EA855CDEE87E}" destId="{3FC04A75-869D-3642-AEF9-A2ADF6C5A973}" srcOrd="2" destOrd="0" presId="urn:microsoft.com/office/officeart/2005/8/layout/process1"/>
    <dgm:cxn modelId="{55D77C57-B396-F24E-B4A9-58D9E82ED102}" type="presParOf" srcId="{34AEF949-ECE8-F345-B255-EA855CDEE87E}" destId="{1B2489FC-4088-5A4D-AE4F-82B3E1A25DB9}" srcOrd="3" destOrd="0" presId="urn:microsoft.com/office/officeart/2005/8/layout/process1"/>
    <dgm:cxn modelId="{E31380BE-2A59-C44D-AA09-FD4312AB0D2B}" type="presParOf" srcId="{1B2489FC-4088-5A4D-AE4F-82B3E1A25DB9}" destId="{04255B96-8194-5340-BD0A-E209D6F71921}" srcOrd="0" destOrd="0" presId="urn:microsoft.com/office/officeart/2005/8/layout/process1"/>
    <dgm:cxn modelId="{62E8D8C9-A740-6148-87A0-282148E9168D}" type="presParOf" srcId="{34AEF949-ECE8-F345-B255-EA855CDEE87E}" destId="{42B1CA66-6B22-4541-8C40-DA2992CB156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D13E85-24C7-2E48-9D53-05B24FFEC955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D2AF0-ACAD-2F41-AACE-A190859B1C9F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Направление «Время»</a:t>
          </a:r>
        </a:p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Тема: «Общество и эпоха»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BC3B7638-ACBB-C84F-AC16-0E5824BC9DAD}" type="parTrans" cxnId="{2BDB5939-CF5F-6A45-9689-02371EC549CF}">
      <dgm:prSet/>
      <dgm:spPr/>
      <dgm:t>
        <a:bodyPr/>
        <a:lstStyle/>
        <a:p>
          <a:endParaRPr lang="ru-RU"/>
        </a:p>
      </dgm:t>
    </dgm:pt>
    <dgm:pt modelId="{05520778-6E6E-9041-BFAA-1C9F91DC3F6C}" type="sibTrans" cxnId="{2BDB5939-CF5F-6A45-9689-02371EC549CF}">
      <dgm:prSet/>
      <dgm:spPr/>
      <dgm:t>
        <a:bodyPr/>
        <a:lstStyle/>
        <a:p>
          <a:endParaRPr lang="ru-RU"/>
        </a:p>
      </dgm:t>
    </dgm:pt>
    <dgm:pt modelId="{67C33BC6-256F-3643-8D13-594BB7DC6E59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Эпоха – длительный период времени с характерными явлениями, событиями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1C4096A3-D4FF-394D-85C6-2E11B58A4AEB}" type="parTrans" cxnId="{8EDF8A80-D950-A24A-BCFC-A00A85A68107}">
      <dgm:prSet/>
      <dgm:spPr/>
      <dgm:t>
        <a:bodyPr/>
        <a:lstStyle/>
        <a:p>
          <a:endParaRPr lang="ru-RU"/>
        </a:p>
      </dgm:t>
    </dgm:pt>
    <dgm:pt modelId="{EFCB776E-6189-E442-8F15-B80B1F13CBC3}" type="sibTrans" cxnId="{8EDF8A80-D950-A24A-BCFC-A00A85A68107}">
      <dgm:prSet/>
      <dgm:spPr/>
      <dgm:t>
        <a:bodyPr/>
        <a:lstStyle/>
        <a:p>
          <a:endParaRPr lang="ru-RU"/>
        </a:p>
      </dgm:t>
    </dgm:pt>
    <dgm:pt modelId="{50559D14-137B-3140-892E-C9F4387E3F9E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От деятельности «героев времени» зависит пробуждение или заблуждение общества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58853C6C-092D-0849-BEC6-42A78D75B0D2}" type="parTrans" cxnId="{9CAF92F7-9508-2649-9682-B173EFF66604}">
      <dgm:prSet/>
      <dgm:spPr/>
      <dgm:t>
        <a:bodyPr/>
        <a:lstStyle/>
        <a:p>
          <a:endParaRPr lang="ru-RU"/>
        </a:p>
      </dgm:t>
    </dgm:pt>
    <dgm:pt modelId="{6027AD7B-5B72-CB4E-A62B-E75189F7C36B}" type="sibTrans" cxnId="{9CAF92F7-9508-2649-9682-B173EFF66604}">
      <dgm:prSet/>
      <dgm:spPr/>
      <dgm:t>
        <a:bodyPr/>
        <a:lstStyle/>
        <a:p>
          <a:endParaRPr lang="ru-RU"/>
        </a:p>
      </dgm:t>
    </dgm:pt>
    <dgm:pt modelId="{681D9D73-8AE2-A340-A4C3-D9548B7E0EDD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Определенная эпоха</a:t>
          </a:r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 есть шаг в развитии общества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60F94E94-48B8-414D-AF51-6319971EA0EB}" type="parTrans" cxnId="{D6485DFB-AC44-7741-9E39-3EAD76284156}">
      <dgm:prSet/>
      <dgm:spPr/>
      <dgm:t>
        <a:bodyPr/>
        <a:lstStyle/>
        <a:p>
          <a:endParaRPr lang="ru-RU"/>
        </a:p>
      </dgm:t>
    </dgm:pt>
    <dgm:pt modelId="{B467C73E-4C82-9548-BFD4-D5C7BE9C47CB}" type="sibTrans" cxnId="{D6485DFB-AC44-7741-9E39-3EAD76284156}">
      <dgm:prSet/>
      <dgm:spPr/>
      <dgm:t>
        <a:bodyPr/>
        <a:lstStyle/>
        <a:p>
          <a:endParaRPr lang="ru-RU"/>
        </a:p>
      </dgm:t>
    </dgm:pt>
    <dgm:pt modelId="{F90843D9-BFF0-0A40-BE2A-887717B8FF48}">
      <dgm:prSet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Деяния человека и его потребности формируют представление</a:t>
          </a:r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 об эпохе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3E66FF4B-1BAE-504B-A704-3B75BA041E47}" type="parTrans" cxnId="{0FFA715A-77DA-954A-91A3-7B6CF024AC5A}">
      <dgm:prSet/>
      <dgm:spPr/>
      <dgm:t>
        <a:bodyPr/>
        <a:lstStyle/>
        <a:p>
          <a:endParaRPr lang="ru-RU"/>
        </a:p>
      </dgm:t>
    </dgm:pt>
    <dgm:pt modelId="{1C45D25C-F7A7-BE42-9BC0-0D2F22E7B573}" type="sibTrans" cxnId="{0FFA715A-77DA-954A-91A3-7B6CF024AC5A}">
      <dgm:prSet/>
      <dgm:spPr/>
      <dgm:t>
        <a:bodyPr/>
        <a:lstStyle/>
        <a:p>
          <a:endParaRPr lang="ru-RU"/>
        </a:p>
      </dgm:t>
    </dgm:pt>
    <dgm:pt modelId="{40AB67C9-387F-CD4D-8969-FDE1B4254411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Как связаны общество и эпоха? (Вступление)</a:t>
          </a:r>
          <a:endParaRPr lang="ru-RU" sz="18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BEAF7B4-B1B0-BD49-9C9E-EDFC5C4DD6D7}" type="parTrans" cxnId="{1814EC55-2CE3-E54D-9498-F21839FC8008}">
      <dgm:prSet/>
      <dgm:spPr/>
      <dgm:t>
        <a:bodyPr/>
        <a:lstStyle/>
        <a:p>
          <a:endParaRPr lang="ru-RU"/>
        </a:p>
      </dgm:t>
    </dgm:pt>
    <dgm:pt modelId="{0FF80E20-AB98-1340-94B2-E198E2F5C7D2}" type="sibTrans" cxnId="{1814EC55-2CE3-E54D-9498-F21839FC8008}">
      <dgm:prSet/>
      <dgm:spPr/>
      <dgm:t>
        <a:bodyPr/>
        <a:lstStyle/>
        <a:p>
          <a:endParaRPr lang="ru-RU"/>
        </a:p>
      </dgm:t>
    </dgm:pt>
    <dgm:pt modelId="{E0691801-A722-DB4F-9EB1-25788641944B}" type="pres">
      <dgm:prSet presAssocID="{CCD13E85-24C7-2E48-9D53-05B24FFEC9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53C187-E0D6-1D45-AF47-D9499A52FF0C}" type="pres">
      <dgm:prSet presAssocID="{B8ED2AF0-ACAD-2F41-AACE-A190859B1C9F}" presName="hierRoot1" presStyleCnt="0">
        <dgm:presLayoutVars>
          <dgm:hierBranch val="init"/>
        </dgm:presLayoutVars>
      </dgm:prSet>
      <dgm:spPr/>
    </dgm:pt>
    <dgm:pt modelId="{5C0AFAE8-CEBB-4845-AA4B-B785C9AC0C52}" type="pres">
      <dgm:prSet presAssocID="{B8ED2AF0-ACAD-2F41-AACE-A190859B1C9F}" presName="rootComposite1" presStyleCnt="0"/>
      <dgm:spPr/>
    </dgm:pt>
    <dgm:pt modelId="{1C31BAA3-94CC-AB49-8371-038B48D4ED4F}" type="pres">
      <dgm:prSet presAssocID="{B8ED2AF0-ACAD-2F41-AACE-A190859B1C9F}" presName="rootText1" presStyleLbl="node0" presStyleIdx="0" presStyleCnt="2" custScaleX="142906" custScaleY="54656" custLinFactNeighborX="-1109" custLinFactNeighborY="-76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40F9-88FA-6445-AA06-FA51665E8062}" type="pres">
      <dgm:prSet presAssocID="{B8ED2AF0-ACAD-2F41-AACE-A190859B1C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F43298E-5CC2-D947-8BD2-2B401B710C94}" type="pres">
      <dgm:prSet presAssocID="{B8ED2AF0-ACAD-2F41-AACE-A190859B1C9F}" presName="hierChild2" presStyleCnt="0"/>
      <dgm:spPr/>
    </dgm:pt>
    <dgm:pt modelId="{9267C704-B8A7-1D4E-A4E3-B9F39643E32A}" type="pres">
      <dgm:prSet presAssocID="{1C4096A3-D4FF-394D-85C6-2E11B58A4AE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5F1DA2B-2C56-2B4A-A3DC-13DE78EC56F9}" type="pres">
      <dgm:prSet presAssocID="{67C33BC6-256F-3643-8D13-594BB7DC6E59}" presName="hierRoot2" presStyleCnt="0">
        <dgm:presLayoutVars>
          <dgm:hierBranch val="init"/>
        </dgm:presLayoutVars>
      </dgm:prSet>
      <dgm:spPr/>
    </dgm:pt>
    <dgm:pt modelId="{EF489044-66E1-1141-B8F1-0A87436FF11D}" type="pres">
      <dgm:prSet presAssocID="{67C33BC6-256F-3643-8D13-594BB7DC6E59}" presName="rootComposite" presStyleCnt="0"/>
      <dgm:spPr/>
    </dgm:pt>
    <dgm:pt modelId="{CF7D67EB-38DD-E449-9221-D521ABEB1C05}" type="pres">
      <dgm:prSet presAssocID="{67C33BC6-256F-3643-8D13-594BB7DC6E59}" presName="rootText" presStyleLbl="node2" presStyleIdx="0" presStyleCnt="4" custScaleX="91818" custScaleY="1047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8972D-CDD6-D84F-B5FD-DA9B76BF5264}" type="pres">
      <dgm:prSet presAssocID="{67C33BC6-256F-3643-8D13-594BB7DC6E59}" presName="rootConnector" presStyleLbl="node2" presStyleIdx="0" presStyleCnt="4"/>
      <dgm:spPr/>
      <dgm:t>
        <a:bodyPr/>
        <a:lstStyle/>
        <a:p>
          <a:endParaRPr lang="ru-RU"/>
        </a:p>
      </dgm:t>
    </dgm:pt>
    <dgm:pt modelId="{9E4A1F22-5EE3-C644-B695-D63450B2E459}" type="pres">
      <dgm:prSet presAssocID="{67C33BC6-256F-3643-8D13-594BB7DC6E59}" presName="hierChild4" presStyleCnt="0"/>
      <dgm:spPr/>
    </dgm:pt>
    <dgm:pt modelId="{7C4C1580-C2A5-2242-8AB0-234E5051097E}" type="pres">
      <dgm:prSet presAssocID="{67C33BC6-256F-3643-8D13-594BB7DC6E59}" presName="hierChild5" presStyleCnt="0"/>
      <dgm:spPr/>
    </dgm:pt>
    <dgm:pt modelId="{2C113474-9BA0-A64D-A8CD-1D6AF8D313EC}" type="pres">
      <dgm:prSet presAssocID="{3E66FF4B-1BAE-504B-A704-3B75BA041E4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2F2F7AB-C12C-614B-A245-E024B3C906EA}" type="pres">
      <dgm:prSet presAssocID="{F90843D9-BFF0-0A40-BE2A-887717B8FF48}" presName="hierRoot2" presStyleCnt="0">
        <dgm:presLayoutVars>
          <dgm:hierBranch val="init"/>
        </dgm:presLayoutVars>
      </dgm:prSet>
      <dgm:spPr/>
    </dgm:pt>
    <dgm:pt modelId="{CE53F8E0-CE46-104D-8AA0-1AC21B6DF81E}" type="pres">
      <dgm:prSet presAssocID="{F90843D9-BFF0-0A40-BE2A-887717B8FF48}" presName="rootComposite" presStyleCnt="0"/>
      <dgm:spPr/>
    </dgm:pt>
    <dgm:pt modelId="{4E626365-82B3-5540-BABF-E16FEBB5DC05}" type="pres">
      <dgm:prSet presAssocID="{F90843D9-BFF0-0A40-BE2A-887717B8FF48}" presName="rootText" presStyleLbl="node2" presStyleIdx="1" presStyleCnt="4" custScaleX="94432" custScaleY="103769" custLinFactNeighborX="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D7444-2DC6-6B47-8B34-0EE4E7533477}" type="pres">
      <dgm:prSet presAssocID="{F90843D9-BFF0-0A40-BE2A-887717B8FF48}" presName="rootConnector" presStyleLbl="node2" presStyleIdx="1" presStyleCnt="4"/>
      <dgm:spPr/>
      <dgm:t>
        <a:bodyPr/>
        <a:lstStyle/>
        <a:p>
          <a:endParaRPr lang="ru-RU"/>
        </a:p>
      </dgm:t>
    </dgm:pt>
    <dgm:pt modelId="{80AB2390-2027-004B-B3C5-BC21EE15B0AB}" type="pres">
      <dgm:prSet presAssocID="{F90843D9-BFF0-0A40-BE2A-887717B8FF48}" presName="hierChild4" presStyleCnt="0"/>
      <dgm:spPr/>
    </dgm:pt>
    <dgm:pt modelId="{9C3469EF-193D-EC43-B5FC-AB1EEC3A50FB}" type="pres">
      <dgm:prSet presAssocID="{F90843D9-BFF0-0A40-BE2A-887717B8FF48}" presName="hierChild5" presStyleCnt="0"/>
      <dgm:spPr/>
    </dgm:pt>
    <dgm:pt modelId="{10065A1E-DE70-2C40-AA84-A98BCA17D8D8}" type="pres">
      <dgm:prSet presAssocID="{58853C6C-092D-0849-BEC6-42A78D75B0D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D9C3AA6-A5BE-7C47-AD5C-5D4FA67F7FD4}" type="pres">
      <dgm:prSet presAssocID="{50559D14-137B-3140-892E-C9F4387E3F9E}" presName="hierRoot2" presStyleCnt="0">
        <dgm:presLayoutVars>
          <dgm:hierBranch val="init"/>
        </dgm:presLayoutVars>
      </dgm:prSet>
      <dgm:spPr/>
    </dgm:pt>
    <dgm:pt modelId="{100B59E1-84E2-F24E-8AF4-C4E657EEAEB2}" type="pres">
      <dgm:prSet presAssocID="{50559D14-137B-3140-892E-C9F4387E3F9E}" presName="rootComposite" presStyleCnt="0"/>
      <dgm:spPr/>
    </dgm:pt>
    <dgm:pt modelId="{A072482B-2E8E-D144-8D12-EDA3E7629CF5}" type="pres">
      <dgm:prSet presAssocID="{50559D14-137B-3140-892E-C9F4387E3F9E}" presName="rootText" presStyleLbl="node2" presStyleIdx="2" presStyleCnt="4" custScaleX="97038" custScaleY="103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436D4E-9370-D343-B913-4A2FD97CD799}" type="pres">
      <dgm:prSet presAssocID="{50559D14-137B-3140-892E-C9F4387E3F9E}" presName="rootConnector" presStyleLbl="node2" presStyleIdx="2" presStyleCnt="4"/>
      <dgm:spPr/>
      <dgm:t>
        <a:bodyPr/>
        <a:lstStyle/>
        <a:p>
          <a:endParaRPr lang="ru-RU"/>
        </a:p>
      </dgm:t>
    </dgm:pt>
    <dgm:pt modelId="{2845AEBC-7883-4F40-9ED9-3C3DFBBFF30C}" type="pres">
      <dgm:prSet presAssocID="{50559D14-137B-3140-892E-C9F4387E3F9E}" presName="hierChild4" presStyleCnt="0"/>
      <dgm:spPr/>
    </dgm:pt>
    <dgm:pt modelId="{A9CCF543-8A4E-7A43-BE08-C226F466589A}" type="pres">
      <dgm:prSet presAssocID="{50559D14-137B-3140-892E-C9F4387E3F9E}" presName="hierChild5" presStyleCnt="0"/>
      <dgm:spPr/>
    </dgm:pt>
    <dgm:pt modelId="{58E9B015-06B2-6948-990E-664561CE25E7}" type="pres">
      <dgm:prSet presAssocID="{60F94E94-48B8-414D-AF51-6319971EA0E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6F9C6A9-CC24-B541-8BDD-8BD5D3CF53F7}" type="pres">
      <dgm:prSet presAssocID="{681D9D73-8AE2-A340-A4C3-D9548B7E0EDD}" presName="hierRoot2" presStyleCnt="0">
        <dgm:presLayoutVars>
          <dgm:hierBranch val="init"/>
        </dgm:presLayoutVars>
      </dgm:prSet>
      <dgm:spPr/>
    </dgm:pt>
    <dgm:pt modelId="{D33A6760-FBF6-5841-A8E0-44DBE8AF797A}" type="pres">
      <dgm:prSet presAssocID="{681D9D73-8AE2-A340-A4C3-D9548B7E0EDD}" presName="rootComposite" presStyleCnt="0"/>
      <dgm:spPr/>
    </dgm:pt>
    <dgm:pt modelId="{B7DACBC3-7967-5747-8C43-850331470A07}" type="pres">
      <dgm:prSet presAssocID="{681D9D73-8AE2-A340-A4C3-D9548B7E0EDD}" presName="rootText" presStyleLbl="node2" presStyleIdx="3" presStyleCnt="4" custScaleX="91781" custScaleY="1033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4B6080-4280-A847-81B5-9B30EB446ABB}" type="pres">
      <dgm:prSet presAssocID="{681D9D73-8AE2-A340-A4C3-D9548B7E0EDD}" presName="rootConnector" presStyleLbl="node2" presStyleIdx="3" presStyleCnt="4"/>
      <dgm:spPr/>
      <dgm:t>
        <a:bodyPr/>
        <a:lstStyle/>
        <a:p>
          <a:endParaRPr lang="ru-RU"/>
        </a:p>
      </dgm:t>
    </dgm:pt>
    <dgm:pt modelId="{C06ED812-5B38-EB42-A751-3857528D860F}" type="pres">
      <dgm:prSet presAssocID="{681D9D73-8AE2-A340-A4C3-D9548B7E0EDD}" presName="hierChild4" presStyleCnt="0"/>
      <dgm:spPr/>
    </dgm:pt>
    <dgm:pt modelId="{083A5849-DECC-3848-801D-E9BA2A73692B}" type="pres">
      <dgm:prSet presAssocID="{681D9D73-8AE2-A340-A4C3-D9548B7E0EDD}" presName="hierChild5" presStyleCnt="0"/>
      <dgm:spPr/>
    </dgm:pt>
    <dgm:pt modelId="{B5DD7943-3A14-7B4C-9138-31CDB3A03F5E}" type="pres">
      <dgm:prSet presAssocID="{B8ED2AF0-ACAD-2F41-AACE-A190859B1C9F}" presName="hierChild3" presStyleCnt="0"/>
      <dgm:spPr/>
    </dgm:pt>
    <dgm:pt modelId="{03CA724D-B3E7-2E43-B940-E2E167B41EE3}" type="pres">
      <dgm:prSet presAssocID="{40AB67C9-387F-CD4D-8969-FDE1B4254411}" presName="hierRoot1" presStyleCnt="0">
        <dgm:presLayoutVars>
          <dgm:hierBranch val="init"/>
        </dgm:presLayoutVars>
      </dgm:prSet>
      <dgm:spPr/>
    </dgm:pt>
    <dgm:pt modelId="{A0C1AE6F-ADED-0244-AACA-2B414B459138}" type="pres">
      <dgm:prSet presAssocID="{40AB67C9-387F-CD4D-8969-FDE1B4254411}" presName="rootComposite1" presStyleCnt="0"/>
      <dgm:spPr/>
    </dgm:pt>
    <dgm:pt modelId="{73F805F0-2A6B-5E4E-ADAC-1AAA14835724}" type="pres">
      <dgm:prSet presAssocID="{40AB67C9-387F-CD4D-8969-FDE1B4254411}" presName="rootText1" presStyleLbl="node0" presStyleIdx="1" presStyleCnt="2" custScaleX="146263" custScaleY="47561" custLinFactX="-66638" custLinFactNeighborX="-100000" custLinFactNeighborY="2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834373-B9B1-1547-90A6-6400FDD1FB9D}" type="pres">
      <dgm:prSet presAssocID="{40AB67C9-387F-CD4D-8969-FDE1B425441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52151-643F-DB4C-8646-59FA7FD455A7}" type="pres">
      <dgm:prSet presAssocID="{40AB67C9-387F-CD4D-8969-FDE1B4254411}" presName="hierChild2" presStyleCnt="0"/>
      <dgm:spPr/>
    </dgm:pt>
    <dgm:pt modelId="{CDADC24E-9BEF-564D-B572-21CA99F9A1C1}" type="pres">
      <dgm:prSet presAssocID="{40AB67C9-387F-CD4D-8969-FDE1B4254411}" presName="hierChild3" presStyleCnt="0"/>
      <dgm:spPr/>
    </dgm:pt>
  </dgm:ptLst>
  <dgm:cxnLst>
    <dgm:cxn modelId="{0FFA715A-77DA-954A-91A3-7B6CF024AC5A}" srcId="{B8ED2AF0-ACAD-2F41-AACE-A190859B1C9F}" destId="{F90843D9-BFF0-0A40-BE2A-887717B8FF48}" srcOrd="1" destOrd="0" parTransId="{3E66FF4B-1BAE-504B-A704-3B75BA041E47}" sibTransId="{1C45D25C-F7A7-BE42-9BC0-0D2F22E7B573}"/>
    <dgm:cxn modelId="{BC88DCA3-510C-E44C-B5A1-5CF38EBF70C2}" type="presOf" srcId="{1C4096A3-D4FF-394D-85C6-2E11B58A4AEB}" destId="{9267C704-B8A7-1D4E-A4E3-B9F39643E32A}" srcOrd="0" destOrd="0" presId="urn:microsoft.com/office/officeart/2005/8/layout/orgChart1"/>
    <dgm:cxn modelId="{F4DE8EE0-DE7C-9E4F-9E43-A303B8115770}" type="presOf" srcId="{F90843D9-BFF0-0A40-BE2A-887717B8FF48}" destId="{4E626365-82B3-5540-BABF-E16FEBB5DC05}" srcOrd="0" destOrd="0" presId="urn:microsoft.com/office/officeart/2005/8/layout/orgChart1"/>
    <dgm:cxn modelId="{2BDB5939-CF5F-6A45-9689-02371EC549CF}" srcId="{CCD13E85-24C7-2E48-9D53-05B24FFEC955}" destId="{B8ED2AF0-ACAD-2F41-AACE-A190859B1C9F}" srcOrd="0" destOrd="0" parTransId="{BC3B7638-ACBB-C84F-AC16-0E5824BC9DAD}" sibTransId="{05520778-6E6E-9041-BFAA-1C9F91DC3F6C}"/>
    <dgm:cxn modelId="{9CAF92F7-9508-2649-9682-B173EFF66604}" srcId="{B8ED2AF0-ACAD-2F41-AACE-A190859B1C9F}" destId="{50559D14-137B-3140-892E-C9F4387E3F9E}" srcOrd="2" destOrd="0" parTransId="{58853C6C-092D-0849-BEC6-42A78D75B0D2}" sibTransId="{6027AD7B-5B72-CB4E-A62B-E75189F7C36B}"/>
    <dgm:cxn modelId="{E6653D45-AAFB-2F44-8C7F-CCAE963A99ED}" type="presOf" srcId="{67C33BC6-256F-3643-8D13-594BB7DC6E59}" destId="{CF7D67EB-38DD-E449-9221-D521ABEB1C05}" srcOrd="0" destOrd="0" presId="urn:microsoft.com/office/officeart/2005/8/layout/orgChart1"/>
    <dgm:cxn modelId="{19A8D0F3-C291-0345-B56E-26956B060023}" type="presOf" srcId="{40AB67C9-387F-CD4D-8969-FDE1B4254411}" destId="{73F805F0-2A6B-5E4E-ADAC-1AAA14835724}" srcOrd="0" destOrd="0" presId="urn:microsoft.com/office/officeart/2005/8/layout/orgChart1"/>
    <dgm:cxn modelId="{547A5880-4239-2547-A6BD-DB12685857EC}" type="presOf" srcId="{681D9D73-8AE2-A340-A4C3-D9548B7E0EDD}" destId="{314B6080-4280-A847-81B5-9B30EB446ABB}" srcOrd="1" destOrd="0" presId="urn:microsoft.com/office/officeart/2005/8/layout/orgChart1"/>
    <dgm:cxn modelId="{BDFB964A-786F-FA4E-93C1-22BB88525874}" type="presOf" srcId="{50559D14-137B-3140-892E-C9F4387E3F9E}" destId="{7A436D4E-9370-D343-B913-4A2FD97CD799}" srcOrd="1" destOrd="0" presId="urn:microsoft.com/office/officeart/2005/8/layout/orgChart1"/>
    <dgm:cxn modelId="{84CA5921-1574-E243-8D7A-5A418BB375F0}" type="presOf" srcId="{681D9D73-8AE2-A340-A4C3-D9548B7E0EDD}" destId="{B7DACBC3-7967-5747-8C43-850331470A07}" srcOrd="0" destOrd="0" presId="urn:microsoft.com/office/officeart/2005/8/layout/orgChart1"/>
    <dgm:cxn modelId="{120898CC-0CC7-B64B-A47F-A1C994830EB4}" type="presOf" srcId="{B8ED2AF0-ACAD-2F41-AACE-A190859B1C9F}" destId="{1C31BAA3-94CC-AB49-8371-038B48D4ED4F}" srcOrd="0" destOrd="0" presId="urn:microsoft.com/office/officeart/2005/8/layout/orgChart1"/>
    <dgm:cxn modelId="{AD9E17D6-6B18-E84E-9BEB-875EF1A87F2F}" type="presOf" srcId="{60F94E94-48B8-414D-AF51-6319971EA0EB}" destId="{58E9B015-06B2-6948-990E-664561CE25E7}" srcOrd="0" destOrd="0" presId="urn:microsoft.com/office/officeart/2005/8/layout/orgChart1"/>
    <dgm:cxn modelId="{84B4125A-CB9A-6A4A-BD1A-E3E5A46F4756}" type="presOf" srcId="{40AB67C9-387F-CD4D-8969-FDE1B4254411}" destId="{9D834373-B9B1-1547-90A6-6400FDD1FB9D}" srcOrd="1" destOrd="0" presId="urn:microsoft.com/office/officeart/2005/8/layout/orgChart1"/>
    <dgm:cxn modelId="{D6485DFB-AC44-7741-9E39-3EAD76284156}" srcId="{B8ED2AF0-ACAD-2F41-AACE-A190859B1C9F}" destId="{681D9D73-8AE2-A340-A4C3-D9548B7E0EDD}" srcOrd="3" destOrd="0" parTransId="{60F94E94-48B8-414D-AF51-6319971EA0EB}" sibTransId="{B467C73E-4C82-9548-BFD4-D5C7BE9C47CB}"/>
    <dgm:cxn modelId="{8EDF8A80-D950-A24A-BCFC-A00A85A68107}" srcId="{B8ED2AF0-ACAD-2F41-AACE-A190859B1C9F}" destId="{67C33BC6-256F-3643-8D13-594BB7DC6E59}" srcOrd="0" destOrd="0" parTransId="{1C4096A3-D4FF-394D-85C6-2E11B58A4AEB}" sibTransId="{EFCB776E-6189-E442-8F15-B80B1F13CBC3}"/>
    <dgm:cxn modelId="{9E1DD8FE-5992-734B-AE72-EADC6D37E2B9}" type="presOf" srcId="{50559D14-137B-3140-892E-C9F4387E3F9E}" destId="{A072482B-2E8E-D144-8D12-EDA3E7629CF5}" srcOrd="0" destOrd="0" presId="urn:microsoft.com/office/officeart/2005/8/layout/orgChart1"/>
    <dgm:cxn modelId="{ABEA5AA5-2C51-EE4B-8CB1-5883E9FA8065}" type="presOf" srcId="{B8ED2AF0-ACAD-2F41-AACE-A190859B1C9F}" destId="{97A440F9-88FA-6445-AA06-FA51665E8062}" srcOrd="1" destOrd="0" presId="urn:microsoft.com/office/officeart/2005/8/layout/orgChart1"/>
    <dgm:cxn modelId="{56396B40-5B78-DB47-802C-7120C08DC02D}" type="presOf" srcId="{CCD13E85-24C7-2E48-9D53-05B24FFEC955}" destId="{E0691801-A722-DB4F-9EB1-25788641944B}" srcOrd="0" destOrd="0" presId="urn:microsoft.com/office/officeart/2005/8/layout/orgChart1"/>
    <dgm:cxn modelId="{33518C04-54B0-FA48-A5E8-5AC086522C6D}" type="presOf" srcId="{58853C6C-092D-0849-BEC6-42A78D75B0D2}" destId="{10065A1E-DE70-2C40-AA84-A98BCA17D8D8}" srcOrd="0" destOrd="0" presId="urn:microsoft.com/office/officeart/2005/8/layout/orgChart1"/>
    <dgm:cxn modelId="{71345316-24D8-E24B-8F6E-B7AFA0976E41}" type="presOf" srcId="{3E66FF4B-1BAE-504B-A704-3B75BA041E47}" destId="{2C113474-9BA0-A64D-A8CD-1D6AF8D313EC}" srcOrd="0" destOrd="0" presId="urn:microsoft.com/office/officeart/2005/8/layout/orgChart1"/>
    <dgm:cxn modelId="{AC5B499E-0DFC-BA44-8F2B-7ABFBAC42A9D}" type="presOf" srcId="{67C33BC6-256F-3643-8D13-594BB7DC6E59}" destId="{FF28972D-CDD6-D84F-B5FD-DA9B76BF5264}" srcOrd="1" destOrd="0" presId="urn:microsoft.com/office/officeart/2005/8/layout/orgChart1"/>
    <dgm:cxn modelId="{77FCE885-01B1-8844-AED6-D8A04A15B546}" type="presOf" srcId="{F90843D9-BFF0-0A40-BE2A-887717B8FF48}" destId="{FBFD7444-2DC6-6B47-8B34-0EE4E7533477}" srcOrd="1" destOrd="0" presId="urn:microsoft.com/office/officeart/2005/8/layout/orgChart1"/>
    <dgm:cxn modelId="{1814EC55-2CE3-E54D-9498-F21839FC8008}" srcId="{CCD13E85-24C7-2E48-9D53-05B24FFEC955}" destId="{40AB67C9-387F-CD4D-8969-FDE1B4254411}" srcOrd="1" destOrd="0" parTransId="{EBEAF7B4-B1B0-BD49-9C9E-EDFC5C4DD6D7}" sibTransId="{0FF80E20-AB98-1340-94B2-E198E2F5C7D2}"/>
    <dgm:cxn modelId="{7DAE8159-67E0-2545-B4CC-4199CD1A6657}" type="presParOf" srcId="{E0691801-A722-DB4F-9EB1-25788641944B}" destId="{9C53C187-E0D6-1D45-AF47-D9499A52FF0C}" srcOrd="0" destOrd="0" presId="urn:microsoft.com/office/officeart/2005/8/layout/orgChart1"/>
    <dgm:cxn modelId="{A39CB9B9-E48F-6C4B-B75C-002B43714EAA}" type="presParOf" srcId="{9C53C187-E0D6-1D45-AF47-D9499A52FF0C}" destId="{5C0AFAE8-CEBB-4845-AA4B-B785C9AC0C52}" srcOrd="0" destOrd="0" presId="urn:microsoft.com/office/officeart/2005/8/layout/orgChart1"/>
    <dgm:cxn modelId="{05D12BAA-26DE-2D4A-BB3B-D5BCE6405585}" type="presParOf" srcId="{5C0AFAE8-CEBB-4845-AA4B-B785C9AC0C52}" destId="{1C31BAA3-94CC-AB49-8371-038B48D4ED4F}" srcOrd="0" destOrd="0" presId="urn:microsoft.com/office/officeart/2005/8/layout/orgChart1"/>
    <dgm:cxn modelId="{B1959B6D-BE7B-E749-A78A-3CEC37FC7409}" type="presParOf" srcId="{5C0AFAE8-CEBB-4845-AA4B-B785C9AC0C52}" destId="{97A440F9-88FA-6445-AA06-FA51665E8062}" srcOrd="1" destOrd="0" presId="urn:microsoft.com/office/officeart/2005/8/layout/orgChart1"/>
    <dgm:cxn modelId="{73E58DB2-6A30-1C43-9791-3DE950518BD1}" type="presParOf" srcId="{9C53C187-E0D6-1D45-AF47-D9499A52FF0C}" destId="{0F43298E-5CC2-D947-8BD2-2B401B710C94}" srcOrd="1" destOrd="0" presId="urn:microsoft.com/office/officeart/2005/8/layout/orgChart1"/>
    <dgm:cxn modelId="{3D0F6F38-92DB-E24D-A697-AF1BC125F355}" type="presParOf" srcId="{0F43298E-5CC2-D947-8BD2-2B401B710C94}" destId="{9267C704-B8A7-1D4E-A4E3-B9F39643E32A}" srcOrd="0" destOrd="0" presId="urn:microsoft.com/office/officeart/2005/8/layout/orgChart1"/>
    <dgm:cxn modelId="{EBABC391-C6F3-554D-AADF-9498DB0A2C63}" type="presParOf" srcId="{0F43298E-5CC2-D947-8BD2-2B401B710C94}" destId="{65F1DA2B-2C56-2B4A-A3DC-13DE78EC56F9}" srcOrd="1" destOrd="0" presId="urn:microsoft.com/office/officeart/2005/8/layout/orgChart1"/>
    <dgm:cxn modelId="{ADC06837-B9AC-2F4D-B9EB-4C7B86B4804C}" type="presParOf" srcId="{65F1DA2B-2C56-2B4A-A3DC-13DE78EC56F9}" destId="{EF489044-66E1-1141-B8F1-0A87436FF11D}" srcOrd="0" destOrd="0" presId="urn:microsoft.com/office/officeart/2005/8/layout/orgChart1"/>
    <dgm:cxn modelId="{7BC923B4-ACF4-1D45-9442-388BE9E88F5F}" type="presParOf" srcId="{EF489044-66E1-1141-B8F1-0A87436FF11D}" destId="{CF7D67EB-38DD-E449-9221-D521ABEB1C05}" srcOrd="0" destOrd="0" presId="urn:microsoft.com/office/officeart/2005/8/layout/orgChart1"/>
    <dgm:cxn modelId="{D01ADFF9-7450-4D43-B3F3-FCAA18B17C26}" type="presParOf" srcId="{EF489044-66E1-1141-B8F1-0A87436FF11D}" destId="{FF28972D-CDD6-D84F-B5FD-DA9B76BF5264}" srcOrd="1" destOrd="0" presId="urn:microsoft.com/office/officeart/2005/8/layout/orgChart1"/>
    <dgm:cxn modelId="{695FE884-7108-B146-81F9-7D377C8D2913}" type="presParOf" srcId="{65F1DA2B-2C56-2B4A-A3DC-13DE78EC56F9}" destId="{9E4A1F22-5EE3-C644-B695-D63450B2E459}" srcOrd="1" destOrd="0" presId="urn:microsoft.com/office/officeart/2005/8/layout/orgChart1"/>
    <dgm:cxn modelId="{BEB04D36-6FEC-9048-808F-508B0534C25D}" type="presParOf" srcId="{65F1DA2B-2C56-2B4A-A3DC-13DE78EC56F9}" destId="{7C4C1580-C2A5-2242-8AB0-234E5051097E}" srcOrd="2" destOrd="0" presId="urn:microsoft.com/office/officeart/2005/8/layout/orgChart1"/>
    <dgm:cxn modelId="{EA02CE12-BD46-974E-A383-D4138B4B04AD}" type="presParOf" srcId="{0F43298E-5CC2-D947-8BD2-2B401B710C94}" destId="{2C113474-9BA0-A64D-A8CD-1D6AF8D313EC}" srcOrd="2" destOrd="0" presId="urn:microsoft.com/office/officeart/2005/8/layout/orgChart1"/>
    <dgm:cxn modelId="{184DCEDA-8709-2241-8F21-ED12AE3DE7B3}" type="presParOf" srcId="{0F43298E-5CC2-D947-8BD2-2B401B710C94}" destId="{02F2F7AB-C12C-614B-A245-E024B3C906EA}" srcOrd="3" destOrd="0" presId="urn:microsoft.com/office/officeart/2005/8/layout/orgChart1"/>
    <dgm:cxn modelId="{489874F6-2864-F44E-A842-ECE8E98A6192}" type="presParOf" srcId="{02F2F7AB-C12C-614B-A245-E024B3C906EA}" destId="{CE53F8E0-CE46-104D-8AA0-1AC21B6DF81E}" srcOrd="0" destOrd="0" presId="urn:microsoft.com/office/officeart/2005/8/layout/orgChart1"/>
    <dgm:cxn modelId="{F51517A3-C54E-5544-9E04-1D602C609C56}" type="presParOf" srcId="{CE53F8E0-CE46-104D-8AA0-1AC21B6DF81E}" destId="{4E626365-82B3-5540-BABF-E16FEBB5DC05}" srcOrd="0" destOrd="0" presId="urn:microsoft.com/office/officeart/2005/8/layout/orgChart1"/>
    <dgm:cxn modelId="{DECC0869-5DB4-8841-95CF-1475692731A4}" type="presParOf" srcId="{CE53F8E0-CE46-104D-8AA0-1AC21B6DF81E}" destId="{FBFD7444-2DC6-6B47-8B34-0EE4E7533477}" srcOrd="1" destOrd="0" presId="urn:microsoft.com/office/officeart/2005/8/layout/orgChart1"/>
    <dgm:cxn modelId="{2A020111-8D5F-B647-AA45-871124F74EEC}" type="presParOf" srcId="{02F2F7AB-C12C-614B-A245-E024B3C906EA}" destId="{80AB2390-2027-004B-B3C5-BC21EE15B0AB}" srcOrd="1" destOrd="0" presId="urn:microsoft.com/office/officeart/2005/8/layout/orgChart1"/>
    <dgm:cxn modelId="{F53EA96B-3823-0B4D-960F-A487CA4569C6}" type="presParOf" srcId="{02F2F7AB-C12C-614B-A245-E024B3C906EA}" destId="{9C3469EF-193D-EC43-B5FC-AB1EEC3A50FB}" srcOrd="2" destOrd="0" presId="urn:microsoft.com/office/officeart/2005/8/layout/orgChart1"/>
    <dgm:cxn modelId="{0B7129E7-62B0-7F4B-892C-59505FF142BE}" type="presParOf" srcId="{0F43298E-5CC2-D947-8BD2-2B401B710C94}" destId="{10065A1E-DE70-2C40-AA84-A98BCA17D8D8}" srcOrd="4" destOrd="0" presId="urn:microsoft.com/office/officeart/2005/8/layout/orgChart1"/>
    <dgm:cxn modelId="{2DD5F376-C697-674F-9345-805942B3FC0E}" type="presParOf" srcId="{0F43298E-5CC2-D947-8BD2-2B401B710C94}" destId="{CD9C3AA6-A5BE-7C47-AD5C-5D4FA67F7FD4}" srcOrd="5" destOrd="0" presId="urn:microsoft.com/office/officeart/2005/8/layout/orgChart1"/>
    <dgm:cxn modelId="{CAD547EA-D7A3-1D44-AFEC-343CECE90192}" type="presParOf" srcId="{CD9C3AA6-A5BE-7C47-AD5C-5D4FA67F7FD4}" destId="{100B59E1-84E2-F24E-8AF4-C4E657EEAEB2}" srcOrd="0" destOrd="0" presId="urn:microsoft.com/office/officeart/2005/8/layout/orgChart1"/>
    <dgm:cxn modelId="{CBBB9A5C-4DD0-B940-BD6F-81C02346ACBB}" type="presParOf" srcId="{100B59E1-84E2-F24E-8AF4-C4E657EEAEB2}" destId="{A072482B-2E8E-D144-8D12-EDA3E7629CF5}" srcOrd="0" destOrd="0" presId="urn:microsoft.com/office/officeart/2005/8/layout/orgChart1"/>
    <dgm:cxn modelId="{3716099D-0EC5-EF43-B8BD-CC19393A16B6}" type="presParOf" srcId="{100B59E1-84E2-F24E-8AF4-C4E657EEAEB2}" destId="{7A436D4E-9370-D343-B913-4A2FD97CD799}" srcOrd="1" destOrd="0" presId="urn:microsoft.com/office/officeart/2005/8/layout/orgChart1"/>
    <dgm:cxn modelId="{BB6DDD9A-A721-CD45-A243-F135C037642C}" type="presParOf" srcId="{CD9C3AA6-A5BE-7C47-AD5C-5D4FA67F7FD4}" destId="{2845AEBC-7883-4F40-9ED9-3C3DFBBFF30C}" srcOrd="1" destOrd="0" presId="urn:microsoft.com/office/officeart/2005/8/layout/orgChart1"/>
    <dgm:cxn modelId="{68FBF614-10D7-164A-877A-999E2D7131DE}" type="presParOf" srcId="{CD9C3AA6-A5BE-7C47-AD5C-5D4FA67F7FD4}" destId="{A9CCF543-8A4E-7A43-BE08-C226F466589A}" srcOrd="2" destOrd="0" presId="urn:microsoft.com/office/officeart/2005/8/layout/orgChart1"/>
    <dgm:cxn modelId="{FA080D22-80B0-EF49-8113-34B0A882D970}" type="presParOf" srcId="{0F43298E-5CC2-D947-8BD2-2B401B710C94}" destId="{58E9B015-06B2-6948-990E-664561CE25E7}" srcOrd="6" destOrd="0" presId="urn:microsoft.com/office/officeart/2005/8/layout/orgChart1"/>
    <dgm:cxn modelId="{DAB08A1A-99C6-EC49-A9C3-B544338649CE}" type="presParOf" srcId="{0F43298E-5CC2-D947-8BD2-2B401B710C94}" destId="{46F9C6A9-CC24-B541-8BDD-8BD5D3CF53F7}" srcOrd="7" destOrd="0" presId="urn:microsoft.com/office/officeart/2005/8/layout/orgChart1"/>
    <dgm:cxn modelId="{B94D111B-AD75-3749-9881-BB3FA638F520}" type="presParOf" srcId="{46F9C6A9-CC24-B541-8BDD-8BD5D3CF53F7}" destId="{D33A6760-FBF6-5841-A8E0-44DBE8AF797A}" srcOrd="0" destOrd="0" presId="urn:microsoft.com/office/officeart/2005/8/layout/orgChart1"/>
    <dgm:cxn modelId="{9D6C65FF-289E-5C43-AD57-9408E13A5FA1}" type="presParOf" srcId="{D33A6760-FBF6-5841-A8E0-44DBE8AF797A}" destId="{B7DACBC3-7967-5747-8C43-850331470A07}" srcOrd="0" destOrd="0" presId="urn:microsoft.com/office/officeart/2005/8/layout/orgChart1"/>
    <dgm:cxn modelId="{71C5EF64-A43B-234A-8E9F-4B7768A28B25}" type="presParOf" srcId="{D33A6760-FBF6-5841-A8E0-44DBE8AF797A}" destId="{314B6080-4280-A847-81B5-9B30EB446ABB}" srcOrd="1" destOrd="0" presId="urn:microsoft.com/office/officeart/2005/8/layout/orgChart1"/>
    <dgm:cxn modelId="{359725DD-C2CF-5B43-B716-BAB26F07469A}" type="presParOf" srcId="{46F9C6A9-CC24-B541-8BDD-8BD5D3CF53F7}" destId="{C06ED812-5B38-EB42-A751-3857528D860F}" srcOrd="1" destOrd="0" presId="urn:microsoft.com/office/officeart/2005/8/layout/orgChart1"/>
    <dgm:cxn modelId="{D9A75414-FA3C-1944-AC86-EB177B7BAF12}" type="presParOf" srcId="{46F9C6A9-CC24-B541-8BDD-8BD5D3CF53F7}" destId="{083A5849-DECC-3848-801D-E9BA2A73692B}" srcOrd="2" destOrd="0" presId="urn:microsoft.com/office/officeart/2005/8/layout/orgChart1"/>
    <dgm:cxn modelId="{2F351E34-3CC3-A84C-B309-E0884DA23180}" type="presParOf" srcId="{9C53C187-E0D6-1D45-AF47-D9499A52FF0C}" destId="{B5DD7943-3A14-7B4C-9138-31CDB3A03F5E}" srcOrd="2" destOrd="0" presId="urn:microsoft.com/office/officeart/2005/8/layout/orgChart1"/>
    <dgm:cxn modelId="{4C35AED2-9FDA-6E4E-85A3-B49683346C73}" type="presParOf" srcId="{E0691801-A722-DB4F-9EB1-25788641944B}" destId="{03CA724D-B3E7-2E43-B940-E2E167B41EE3}" srcOrd="1" destOrd="0" presId="urn:microsoft.com/office/officeart/2005/8/layout/orgChart1"/>
    <dgm:cxn modelId="{D5BB85C4-FCA0-C143-ADA7-CB5C5C90B2E5}" type="presParOf" srcId="{03CA724D-B3E7-2E43-B940-E2E167B41EE3}" destId="{A0C1AE6F-ADED-0244-AACA-2B414B459138}" srcOrd="0" destOrd="0" presId="urn:microsoft.com/office/officeart/2005/8/layout/orgChart1"/>
    <dgm:cxn modelId="{5FCD6FC0-BAE1-6444-90A5-7F87D18A9165}" type="presParOf" srcId="{A0C1AE6F-ADED-0244-AACA-2B414B459138}" destId="{73F805F0-2A6B-5E4E-ADAC-1AAA14835724}" srcOrd="0" destOrd="0" presId="urn:microsoft.com/office/officeart/2005/8/layout/orgChart1"/>
    <dgm:cxn modelId="{0FD93A61-7FD1-964D-9DD1-299518BDF22E}" type="presParOf" srcId="{A0C1AE6F-ADED-0244-AACA-2B414B459138}" destId="{9D834373-B9B1-1547-90A6-6400FDD1FB9D}" srcOrd="1" destOrd="0" presId="urn:microsoft.com/office/officeart/2005/8/layout/orgChart1"/>
    <dgm:cxn modelId="{42B49FFB-5B7D-5E4F-A612-44B4F9783DC5}" type="presParOf" srcId="{03CA724D-B3E7-2E43-B940-E2E167B41EE3}" destId="{87352151-643F-DB4C-8646-59FA7FD455A7}" srcOrd="1" destOrd="0" presId="urn:microsoft.com/office/officeart/2005/8/layout/orgChart1"/>
    <dgm:cxn modelId="{288EB033-E72F-4749-807C-3252F8AFC8EB}" type="presParOf" srcId="{03CA724D-B3E7-2E43-B940-E2E167B41EE3}" destId="{CDADC24E-9BEF-564D-B572-21CA99F9A1C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D13E85-24C7-2E48-9D53-05B24FFEC955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D2AF0-ACAD-2F41-AACE-A190859B1C9F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Направление «Дом»</a:t>
          </a:r>
        </a:p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Тема: «Дом: разлад с собой и миром»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BC3B7638-ACBB-C84F-AC16-0E5824BC9DAD}" type="parTrans" cxnId="{2BDB5939-CF5F-6A45-9689-02371EC549CF}">
      <dgm:prSet/>
      <dgm:spPr/>
      <dgm:t>
        <a:bodyPr/>
        <a:lstStyle/>
        <a:p>
          <a:endParaRPr lang="ru-RU"/>
        </a:p>
      </dgm:t>
    </dgm:pt>
    <dgm:pt modelId="{05520778-6E6E-9041-BFAA-1C9F91DC3F6C}" type="sibTrans" cxnId="{2BDB5939-CF5F-6A45-9689-02371EC549CF}">
      <dgm:prSet/>
      <dgm:spPr/>
      <dgm:t>
        <a:bodyPr/>
        <a:lstStyle/>
        <a:p>
          <a:endParaRPr lang="ru-RU"/>
        </a:p>
      </dgm:t>
    </dgm:pt>
    <dgm:pt modelId="{67C33BC6-256F-3643-8D13-594BB7DC6E59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Дом должен быть островком счастья, покоя, дарить чувство защищенности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1C4096A3-D4FF-394D-85C6-2E11B58A4AEB}" type="parTrans" cxnId="{8EDF8A80-D950-A24A-BCFC-A00A85A68107}">
      <dgm:prSet/>
      <dgm:spPr/>
      <dgm:t>
        <a:bodyPr/>
        <a:lstStyle/>
        <a:p>
          <a:endParaRPr lang="ru-RU"/>
        </a:p>
      </dgm:t>
    </dgm:pt>
    <dgm:pt modelId="{EFCB776E-6189-E442-8F15-B80B1F13CBC3}" type="sibTrans" cxnId="{8EDF8A80-D950-A24A-BCFC-A00A85A68107}">
      <dgm:prSet/>
      <dgm:spPr/>
      <dgm:t>
        <a:bodyPr/>
        <a:lstStyle/>
        <a:p>
          <a:endParaRPr lang="ru-RU"/>
        </a:p>
      </dgm:t>
    </dgm:pt>
    <dgm:pt modelId="{50559D14-137B-3140-892E-C9F4387E3F9E}">
      <dgm:prSet phldrT="[Текст]"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Неудовлетворенность жизнью возникает, если в семье нет взаимного уважения и царит насилие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58853C6C-092D-0849-BEC6-42A78D75B0D2}" type="parTrans" cxnId="{9CAF92F7-9508-2649-9682-B173EFF66604}">
      <dgm:prSet/>
      <dgm:spPr/>
      <dgm:t>
        <a:bodyPr/>
        <a:lstStyle/>
        <a:p>
          <a:endParaRPr lang="ru-RU"/>
        </a:p>
      </dgm:t>
    </dgm:pt>
    <dgm:pt modelId="{6027AD7B-5B72-CB4E-A62B-E75189F7C36B}" type="sibTrans" cxnId="{9CAF92F7-9508-2649-9682-B173EFF66604}">
      <dgm:prSet/>
      <dgm:spPr/>
      <dgm:t>
        <a:bodyPr/>
        <a:lstStyle/>
        <a:p>
          <a:endParaRPr lang="ru-RU"/>
        </a:p>
      </dgm:t>
    </dgm:pt>
    <dgm:pt modelId="{681D9D73-8AE2-A340-A4C3-D9548B7E0EDD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>
            <a:lnSpc>
              <a:spcPct val="100000"/>
            </a:lnSpc>
          </a:pPr>
          <a:r>
            <a:rPr lang="ru-RU" sz="1600" u="none" dirty="0" smtClean="0">
              <a:latin typeface="Arial Narrow" charset="0"/>
              <a:ea typeface="Arial Narrow" charset="0"/>
              <a:cs typeface="Arial Narrow" charset="0"/>
            </a:rPr>
            <a:t>В </a:t>
          </a: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бедности и нужде</a:t>
          </a:r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 дом воспринимается как временное пристанище, и это рождает внутренний протест</a:t>
          </a:r>
          <a:endParaRPr lang="ru-RU" sz="1600" u="sng" dirty="0" smtClean="0">
            <a:latin typeface="Arial Narrow" charset="0"/>
            <a:ea typeface="Arial Narrow" charset="0"/>
            <a:cs typeface="Arial Narrow" charset="0"/>
          </a:endParaRPr>
        </a:p>
      </dgm:t>
    </dgm:pt>
    <dgm:pt modelId="{60F94E94-48B8-414D-AF51-6319971EA0EB}" type="parTrans" cxnId="{D6485DFB-AC44-7741-9E39-3EAD76284156}">
      <dgm:prSet/>
      <dgm:spPr/>
      <dgm:t>
        <a:bodyPr/>
        <a:lstStyle/>
        <a:p>
          <a:endParaRPr lang="ru-RU"/>
        </a:p>
      </dgm:t>
    </dgm:pt>
    <dgm:pt modelId="{B467C73E-4C82-9548-BFD4-D5C7BE9C47CB}" type="sibTrans" cxnId="{D6485DFB-AC44-7741-9E39-3EAD76284156}">
      <dgm:prSet/>
      <dgm:spPr/>
      <dgm:t>
        <a:bodyPr/>
        <a:lstStyle/>
        <a:p>
          <a:endParaRPr lang="ru-RU"/>
        </a:p>
      </dgm:t>
    </dgm:pt>
    <dgm:pt modelId="{F90843D9-BFF0-0A40-BE2A-887717B8FF48}">
      <dgm:prSet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В доме нет радости, если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там пусто и одиноко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3E66FF4B-1BAE-504B-A704-3B75BA041E47}" type="parTrans" cxnId="{0FFA715A-77DA-954A-91A3-7B6CF024AC5A}">
      <dgm:prSet/>
      <dgm:spPr/>
      <dgm:t>
        <a:bodyPr/>
        <a:lstStyle/>
        <a:p>
          <a:endParaRPr lang="ru-RU"/>
        </a:p>
      </dgm:t>
    </dgm:pt>
    <dgm:pt modelId="{1C45D25C-F7A7-BE42-9BC0-0D2F22E7B573}" type="sibTrans" cxnId="{0FFA715A-77DA-954A-91A3-7B6CF024AC5A}">
      <dgm:prSet/>
      <dgm:spPr/>
      <dgm:t>
        <a:bodyPr/>
        <a:lstStyle/>
        <a:p>
          <a:endParaRPr lang="ru-RU"/>
        </a:p>
      </dgm:t>
    </dgm:pt>
    <dgm:pt modelId="{40AB67C9-387F-CD4D-8969-FDE1B4254411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Когда дом является местом разлада с собой и миром?  (Вступление)</a:t>
          </a:r>
          <a:endParaRPr lang="ru-RU" sz="18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BEAF7B4-B1B0-BD49-9C9E-EDFC5C4DD6D7}" type="parTrans" cxnId="{1814EC55-2CE3-E54D-9498-F21839FC8008}">
      <dgm:prSet/>
      <dgm:spPr/>
      <dgm:t>
        <a:bodyPr/>
        <a:lstStyle/>
        <a:p>
          <a:endParaRPr lang="ru-RU"/>
        </a:p>
      </dgm:t>
    </dgm:pt>
    <dgm:pt modelId="{0FF80E20-AB98-1340-94B2-E198E2F5C7D2}" type="sibTrans" cxnId="{1814EC55-2CE3-E54D-9498-F21839FC8008}">
      <dgm:prSet/>
      <dgm:spPr/>
      <dgm:t>
        <a:bodyPr/>
        <a:lstStyle/>
        <a:p>
          <a:endParaRPr lang="ru-RU"/>
        </a:p>
      </dgm:t>
    </dgm:pt>
    <dgm:pt modelId="{E0691801-A722-DB4F-9EB1-25788641944B}" type="pres">
      <dgm:prSet presAssocID="{CCD13E85-24C7-2E48-9D53-05B24FFEC9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53C187-E0D6-1D45-AF47-D9499A52FF0C}" type="pres">
      <dgm:prSet presAssocID="{B8ED2AF0-ACAD-2F41-AACE-A190859B1C9F}" presName="hierRoot1" presStyleCnt="0">
        <dgm:presLayoutVars>
          <dgm:hierBranch val="init"/>
        </dgm:presLayoutVars>
      </dgm:prSet>
      <dgm:spPr/>
    </dgm:pt>
    <dgm:pt modelId="{5C0AFAE8-CEBB-4845-AA4B-B785C9AC0C52}" type="pres">
      <dgm:prSet presAssocID="{B8ED2AF0-ACAD-2F41-AACE-A190859B1C9F}" presName="rootComposite1" presStyleCnt="0"/>
      <dgm:spPr/>
    </dgm:pt>
    <dgm:pt modelId="{1C31BAA3-94CC-AB49-8371-038B48D4ED4F}" type="pres">
      <dgm:prSet presAssocID="{B8ED2AF0-ACAD-2F41-AACE-A190859B1C9F}" presName="rootText1" presStyleLbl="node0" presStyleIdx="0" presStyleCnt="2" custScaleX="142906" custScaleY="54656" custLinFactNeighborX="-1109" custLinFactNeighborY="-76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40F9-88FA-6445-AA06-FA51665E8062}" type="pres">
      <dgm:prSet presAssocID="{B8ED2AF0-ACAD-2F41-AACE-A190859B1C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F43298E-5CC2-D947-8BD2-2B401B710C94}" type="pres">
      <dgm:prSet presAssocID="{B8ED2AF0-ACAD-2F41-AACE-A190859B1C9F}" presName="hierChild2" presStyleCnt="0"/>
      <dgm:spPr/>
    </dgm:pt>
    <dgm:pt modelId="{9267C704-B8A7-1D4E-A4E3-B9F39643E32A}" type="pres">
      <dgm:prSet presAssocID="{1C4096A3-D4FF-394D-85C6-2E11B58A4AE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5F1DA2B-2C56-2B4A-A3DC-13DE78EC56F9}" type="pres">
      <dgm:prSet presAssocID="{67C33BC6-256F-3643-8D13-594BB7DC6E59}" presName="hierRoot2" presStyleCnt="0">
        <dgm:presLayoutVars>
          <dgm:hierBranch val="init"/>
        </dgm:presLayoutVars>
      </dgm:prSet>
      <dgm:spPr/>
    </dgm:pt>
    <dgm:pt modelId="{EF489044-66E1-1141-B8F1-0A87436FF11D}" type="pres">
      <dgm:prSet presAssocID="{67C33BC6-256F-3643-8D13-594BB7DC6E59}" presName="rootComposite" presStyleCnt="0"/>
      <dgm:spPr/>
    </dgm:pt>
    <dgm:pt modelId="{CF7D67EB-38DD-E449-9221-D521ABEB1C05}" type="pres">
      <dgm:prSet presAssocID="{67C33BC6-256F-3643-8D13-594BB7DC6E59}" presName="rootText" presStyleLbl="node2" presStyleIdx="0" presStyleCnt="4" custScaleX="91818" custScaleY="1047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8972D-CDD6-D84F-B5FD-DA9B76BF5264}" type="pres">
      <dgm:prSet presAssocID="{67C33BC6-256F-3643-8D13-594BB7DC6E59}" presName="rootConnector" presStyleLbl="node2" presStyleIdx="0" presStyleCnt="4"/>
      <dgm:spPr/>
      <dgm:t>
        <a:bodyPr/>
        <a:lstStyle/>
        <a:p>
          <a:endParaRPr lang="ru-RU"/>
        </a:p>
      </dgm:t>
    </dgm:pt>
    <dgm:pt modelId="{9E4A1F22-5EE3-C644-B695-D63450B2E459}" type="pres">
      <dgm:prSet presAssocID="{67C33BC6-256F-3643-8D13-594BB7DC6E59}" presName="hierChild4" presStyleCnt="0"/>
      <dgm:spPr/>
    </dgm:pt>
    <dgm:pt modelId="{7C4C1580-C2A5-2242-8AB0-234E5051097E}" type="pres">
      <dgm:prSet presAssocID="{67C33BC6-256F-3643-8D13-594BB7DC6E59}" presName="hierChild5" presStyleCnt="0"/>
      <dgm:spPr/>
    </dgm:pt>
    <dgm:pt modelId="{2C113474-9BA0-A64D-A8CD-1D6AF8D313EC}" type="pres">
      <dgm:prSet presAssocID="{3E66FF4B-1BAE-504B-A704-3B75BA041E4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2F2F7AB-C12C-614B-A245-E024B3C906EA}" type="pres">
      <dgm:prSet presAssocID="{F90843D9-BFF0-0A40-BE2A-887717B8FF48}" presName="hierRoot2" presStyleCnt="0">
        <dgm:presLayoutVars>
          <dgm:hierBranch val="init"/>
        </dgm:presLayoutVars>
      </dgm:prSet>
      <dgm:spPr/>
    </dgm:pt>
    <dgm:pt modelId="{CE53F8E0-CE46-104D-8AA0-1AC21B6DF81E}" type="pres">
      <dgm:prSet presAssocID="{F90843D9-BFF0-0A40-BE2A-887717B8FF48}" presName="rootComposite" presStyleCnt="0"/>
      <dgm:spPr/>
    </dgm:pt>
    <dgm:pt modelId="{4E626365-82B3-5540-BABF-E16FEBB5DC05}" type="pres">
      <dgm:prSet presAssocID="{F90843D9-BFF0-0A40-BE2A-887717B8FF48}" presName="rootText" presStyleLbl="node2" presStyleIdx="1" presStyleCnt="4" custScaleX="94432" custScaleY="103769" custLinFactNeighborX="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D7444-2DC6-6B47-8B34-0EE4E7533477}" type="pres">
      <dgm:prSet presAssocID="{F90843D9-BFF0-0A40-BE2A-887717B8FF48}" presName="rootConnector" presStyleLbl="node2" presStyleIdx="1" presStyleCnt="4"/>
      <dgm:spPr/>
      <dgm:t>
        <a:bodyPr/>
        <a:lstStyle/>
        <a:p>
          <a:endParaRPr lang="ru-RU"/>
        </a:p>
      </dgm:t>
    </dgm:pt>
    <dgm:pt modelId="{80AB2390-2027-004B-B3C5-BC21EE15B0AB}" type="pres">
      <dgm:prSet presAssocID="{F90843D9-BFF0-0A40-BE2A-887717B8FF48}" presName="hierChild4" presStyleCnt="0"/>
      <dgm:spPr/>
    </dgm:pt>
    <dgm:pt modelId="{9C3469EF-193D-EC43-B5FC-AB1EEC3A50FB}" type="pres">
      <dgm:prSet presAssocID="{F90843D9-BFF0-0A40-BE2A-887717B8FF48}" presName="hierChild5" presStyleCnt="0"/>
      <dgm:spPr/>
    </dgm:pt>
    <dgm:pt modelId="{10065A1E-DE70-2C40-AA84-A98BCA17D8D8}" type="pres">
      <dgm:prSet presAssocID="{58853C6C-092D-0849-BEC6-42A78D75B0D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D9C3AA6-A5BE-7C47-AD5C-5D4FA67F7FD4}" type="pres">
      <dgm:prSet presAssocID="{50559D14-137B-3140-892E-C9F4387E3F9E}" presName="hierRoot2" presStyleCnt="0">
        <dgm:presLayoutVars>
          <dgm:hierBranch val="init"/>
        </dgm:presLayoutVars>
      </dgm:prSet>
      <dgm:spPr/>
    </dgm:pt>
    <dgm:pt modelId="{100B59E1-84E2-F24E-8AF4-C4E657EEAEB2}" type="pres">
      <dgm:prSet presAssocID="{50559D14-137B-3140-892E-C9F4387E3F9E}" presName="rootComposite" presStyleCnt="0"/>
      <dgm:spPr/>
    </dgm:pt>
    <dgm:pt modelId="{A072482B-2E8E-D144-8D12-EDA3E7629CF5}" type="pres">
      <dgm:prSet presAssocID="{50559D14-137B-3140-892E-C9F4387E3F9E}" presName="rootText" presStyleLbl="node2" presStyleIdx="2" presStyleCnt="4" custScaleX="97038" custScaleY="103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436D4E-9370-D343-B913-4A2FD97CD799}" type="pres">
      <dgm:prSet presAssocID="{50559D14-137B-3140-892E-C9F4387E3F9E}" presName="rootConnector" presStyleLbl="node2" presStyleIdx="2" presStyleCnt="4"/>
      <dgm:spPr/>
      <dgm:t>
        <a:bodyPr/>
        <a:lstStyle/>
        <a:p>
          <a:endParaRPr lang="ru-RU"/>
        </a:p>
      </dgm:t>
    </dgm:pt>
    <dgm:pt modelId="{2845AEBC-7883-4F40-9ED9-3C3DFBBFF30C}" type="pres">
      <dgm:prSet presAssocID="{50559D14-137B-3140-892E-C9F4387E3F9E}" presName="hierChild4" presStyleCnt="0"/>
      <dgm:spPr/>
    </dgm:pt>
    <dgm:pt modelId="{A9CCF543-8A4E-7A43-BE08-C226F466589A}" type="pres">
      <dgm:prSet presAssocID="{50559D14-137B-3140-892E-C9F4387E3F9E}" presName="hierChild5" presStyleCnt="0"/>
      <dgm:spPr/>
    </dgm:pt>
    <dgm:pt modelId="{58E9B015-06B2-6948-990E-664561CE25E7}" type="pres">
      <dgm:prSet presAssocID="{60F94E94-48B8-414D-AF51-6319971EA0E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6F9C6A9-CC24-B541-8BDD-8BD5D3CF53F7}" type="pres">
      <dgm:prSet presAssocID="{681D9D73-8AE2-A340-A4C3-D9548B7E0EDD}" presName="hierRoot2" presStyleCnt="0">
        <dgm:presLayoutVars>
          <dgm:hierBranch val="init"/>
        </dgm:presLayoutVars>
      </dgm:prSet>
      <dgm:spPr/>
    </dgm:pt>
    <dgm:pt modelId="{D33A6760-FBF6-5841-A8E0-44DBE8AF797A}" type="pres">
      <dgm:prSet presAssocID="{681D9D73-8AE2-A340-A4C3-D9548B7E0EDD}" presName="rootComposite" presStyleCnt="0"/>
      <dgm:spPr/>
    </dgm:pt>
    <dgm:pt modelId="{B7DACBC3-7967-5747-8C43-850331470A07}" type="pres">
      <dgm:prSet presAssocID="{681D9D73-8AE2-A340-A4C3-D9548B7E0EDD}" presName="rootText" presStyleLbl="node2" presStyleIdx="3" presStyleCnt="4" custScaleX="100490" custScaleY="1029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4B6080-4280-A847-81B5-9B30EB446ABB}" type="pres">
      <dgm:prSet presAssocID="{681D9D73-8AE2-A340-A4C3-D9548B7E0EDD}" presName="rootConnector" presStyleLbl="node2" presStyleIdx="3" presStyleCnt="4"/>
      <dgm:spPr/>
      <dgm:t>
        <a:bodyPr/>
        <a:lstStyle/>
        <a:p>
          <a:endParaRPr lang="ru-RU"/>
        </a:p>
      </dgm:t>
    </dgm:pt>
    <dgm:pt modelId="{C06ED812-5B38-EB42-A751-3857528D860F}" type="pres">
      <dgm:prSet presAssocID="{681D9D73-8AE2-A340-A4C3-D9548B7E0EDD}" presName="hierChild4" presStyleCnt="0"/>
      <dgm:spPr/>
    </dgm:pt>
    <dgm:pt modelId="{083A5849-DECC-3848-801D-E9BA2A73692B}" type="pres">
      <dgm:prSet presAssocID="{681D9D73-8AE2-A340-A4C3-D9548B7E0EDD}" presName="hierChild5" presStyleCnt="0"/>
      <dgm:spPr/>
    </dgm:pt>
    <dgm:pt modelId="{B5DD7943-3A14-7B4C-9138-31CDB3A03F5E}" type="pres">
      <dgm:prSet presAssocID="{B8ED2AF0-ACAD-2F41-AACE-A190859B1C9F}" presName="hierChild3" presStyleCnt="0"/>
      <dgm:spPr/>
    </dgm:pt>
    <dgm:pt modelId="{03CA724D-B3E7-2E43-B940-E2E167B41EE3}" type="pres">
      <dgm:prSet presAssocID="{40AB67C9-387F-CD4D-8969-FDE1B4254411}" presName="hierRoot1" presStyleCnt="0">
        <dgm:presLayoutVars>
          <dgm:hierBranch val="init"/>
        </dgm:presLayoutVars>
      </dgm:prSet>
      <dgm:spPr/>
    </dgm:pt>
    <dgm:pt modelId="{A0C1AE6F-ADED-0244-AACA-2B414B459138}" type="pres">
      <dgm:prSet presAssocID="{40AB67C9-387F-CD4D-8969-FDE1B4254411}" presName="rootComposite1" presStyleCnt="0"/>
      <dgm:spPr/>
    </dgm:pt>
    <dgm:pt modelId="{73F805F0-2A6B-5E4E-ADAC-1AAA14835724}" type="pres">
      <dgm:prSet presAssocID="{40AB67C9-387F-CD4D-8969-FDE1B4254411}" presName="rootText1" presStyleLbl="node0" presStyleIdx="1" presStyleCnt="2" custScaleX="146263" custScaleY="47561" custLinFactX="-66638" custLinFactNeighborX="-100000" custLinFactNeighborY="2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834373-B9B1-1547-90A6-6400FDD1FB9D}" type="pres">
      <dgm:prSet presAssocID="{40AB67C9-387F-CD4D-8969-FDE1B425441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52151-643F-DB4C-8646-59FA7FD455A7}" type="pres">
      <dgm:prSet presAssocID="{40AB67C9-387F-CD4D-8969-FDE1B4254411}" presName="hierChild2" presStyleCnt="0"/>
      <dgm:spPr/>
    </dgm:pt>
    <dgm:pt modelId="{CDADC24E-9BEF-564D-B572-21CA99F9A1C1}" type="pres">
      <dgm:prSet presAssocID="{40AB67C9-387F-CD4D-8969-FDE1B4254411}" presName="hierChild3" presStyleCnt="0"/>
      <dgm:spPr/>
    </dgm:pt>
  </dgm:ptLst>
  <dgm:cxnLst>
    <dgm:cxn modelId="{B58F1182-C5BC-0E49-AA51-761E751E3A52}" type="presOf" srcId="{681D9D73-8AE2-A340-A4C3-D9548B7E0EDD}" destId="{B7DACBC3-7967-5747-8C43-850331470A07}" srcOrd="0" destOrd="0" presId="urn:microsoft.com/office/officeart/2005/8/layout/orgChart1"/>
    <dgm:cxn modelId="{2BDB5939-CF5F-6A45-9689-02371EC549CF}" srcId="{CCD13E85-24C7-2E48-9D53-05B24FFEC955}" destId="{B8ED2AF0-ACAD-2F41-AACE-A190859B1C9F}" srcOrd="0" destOrd="0" parTransId="{BC3B7638-ACBB-C84F-AC16-0E5824BC9DAD}" sibTransId="{05520778-6E6E-9041-BFAA-1C9F91DC3F6C}"/>
    <dgm:cxn modelId="{602117A7-B38C-2948-B2BC-F2C8695B3199}" type="presOf" srcId="{40AB67C9-387F-CD4D-8969-FDE1B4254411}" destId="{73F805F0-2A6B-5E4E-ADAC-1AAA14835724}" srcOrd="0" destOrd="0" presId="urn:microsoft.com/office/officeart/2005/8/layout/orgChart1"/>
    <dgm:cxn modelId="{A2FFBA1B-1E9C-A144-9BD1-836E6B884CFB}" type="presOf" srcId="{3E66FF4B-1BAE-504B-A704-3B75BA041E47}" destId="{2C113474-9BA0-A64D-A8CD-1D6AF8D313EC}" srcOrd="0" destOrd="0" presId="urn:microsoft.com/office/officeart/2005/8/layout/orgChart1"/>
    <dgm:cxn modelId="{4952B6D0-E741-214D-8C91-0FFD7D612AD8}" type="presOf" srcId="{B8ED2AF0-ACAD-2F41-AACE-A190859B1C9F}" destId="{97A440F9-88FA-6445-AA06-FA51665E8062}" srcOrd="1" destOrd="0" presId="urn:microsoft.com/office/officeart/2005/8/layout/orgChart1"/>
    <dgm:cxn modelId="{244CFE39-4FF2-7545-A934-119F8852610D}" type="presOf" srcId="{58853C6C-092D-0849-BEC6-42A78D75B0D2}" destId="{10065A1E-DE70-2C40-AA84-A98BCA17D8D8}" srcOrd="0" destOrd="0" presId="urn:microsoft.com/office/officeart/2005/8/layout/orgChart1"/>
    <dgm:cxn modelId="{7D8768AF-3658-A948-9116-2AE1FB6ECCE1}" type="presOf" srcId="{681D9D73-8AE2-A340-A4C3-D9548B7E0EDD}" destId="{314B6080-4280-A847-81B5-9B30EB446ABB}" srcOrd="1" destOrd="0" presId="urn:microsoft.com/office/officeart/2005/8/layout/orgChart1"/>
    <dgm:cxn modelId="{31510C2B-842A-5449-BB1A-817F3449BE47}" type="presOf" srcId="{67C33BC6-256F-3643-8D13-594BB7DC6E59}" destId="{FF28972D-CDD6-D84F-B5FD-DA9B76BF5264}" srcOrd="1" destOrd="0" presId="urn:microsoft.com/office/officeart/2005/8/layout/orgChart1"/>
    <dgm:cxn modelId="{5780CAB9-690A-2C41-AC3A-56D374A567A3}" type="presOf" srcId="{CCD13E85-24C7-2E48-9D53-05B24FFEC955}" destId="{E0691801-A722-DB4F-9EB1-25788641944B}" srcOrd="0" destOrd="0" presId="urn:microsoft.com/office/officeart/2005/8/layout/orgChart1"/>
    <dgm:cxn modelId="{0C969F03-FC9C-F848-AED3-BC35193F0545}" type="presOf" srcId="{B8ED2AF0-ACAD-2F41-AACE-A190859B1C9F}" destId="{1C31BAA3-94CC-AB49-8371-038B48D4ED4F}" srcOrd="0" destOrd="0" presId="urn:microsoft.com/office/officeart/2005/8/layout/orgChart1"/>
    <dgm:cxn modelId="{BDB51E5B-D1C8-EA47-9360-285A94E6B671}" type="presOf" srcId="{40AB67C9-387F-CD4D-8969-FDE1B4254411}" destId="{9D834373-B9B1-1547-90A6-6400FDD1FB9D}" srcOrd="1" destOrd="0" presId="urn:microsoft.com/office/officeart/2005/8/layout/orgChart1"/>
    <dgm:cxn modelId="{0FFA715A-77DA-954A-91A3-7B6CF024AC5A}" srcId="{B8ED2AF0-ACAD-2F41-AACE-A190859B1C9F}" destId="{F90843D9-BFF0-0A40-BE2A-887717B8FF48}" srcOrd="1" destOrd="0" parTransId="{3E66FF4B-1BAE-504B-A704-3B75BA041E47}" sibTransId="{1C45D25C-F7A7-BE42-9BC0-0D2F22E7B573}"/>
    <dgm:cxn modelId="{05FE6498-0B71-DA4F-9219-B44A3EE838F3}" type="presOf" srcId="{67C33BC6-256F-3643-8D13-594BB7DC6E59}" destId="{CF7D67EB-38DD-E449-9221-D521ABEB1C05}" srcOrd="0" destOrd="0" presId="urn:microsoft.com/office/officeart/2005/8/layout/orgChart1"/>
    <dgm:cxn modelId="{1814EC55-2CE3-E54D-9498-F21839FC8008}" srcId="{CCD13E85-24C7-2E48-9D53-05B24FFEC955}" destId="{40AB67C9-387F-CD4D-8969-FDE1B4254411}" srcOrd="1" destOrd="0" parTransId="{EBEAF7B4-B1B0-BD49-9C9E-EDFC5C4DD6D7}" sibTransId="{0FF80E20-AB98-1340-94B2-E198E2F5C7D2}"/>
    <dgm:cxn modelId="{95C5CE7E-F935-0D43-8D9E-A1304FCCA3E7}" type="presOf" srcId="{50559D14-137B-3140-892E-C9F4387E3F9E}" destId="{7A436D4E-9370-D343-B913-4A2FD97CD799}" srcOrd="1" destOrd="0" presId="urn:microsoft.com/office/officeart/2005/8/layout/orgChart1"/>
    <dgm:cxn modelId="{E6B1F967-D4D5-6745-9251-E3B67CE0EB65}" type="presOf" srcId="{F90843D9-BFF0-0A40-BE2A-887717B8FF48}" destId="{FBFD7444-2DC6-6B47-8B34-0EE4E7533477}" srcOrd="1" destOrd="0" presId="urn:microsoft.com/office/officeart/2005/8/layout/orgChart1"/>
    <dgm:cxn modelId="{3962587A-F7E4-5746-91A9-504743CD4E11}" type="presOf" srcId="{60F94E94-48B8-414D-AF51-6319971EA0EB}" destId="{58E9B015-06B2-6948-990E-664561CE25E7}" srcOrd="0" destOrd="0" presId="urn:microsoft.com/office/officeart/2005/8/layout/orgChart1"/>
    <dgm:cxn modelId="{85ED9DD3-A3D6-E547-8255-79E43694FF3A}" type="presOf" srcId="{F90843D9-BFF0-0A40-BE2A-887717B8FF48}" destId="{4E626365-82B3-5540-BABF-E16FEBB5DC05}" srcOrd="0" destOrd="0" presId="urn:microsoft.com/office/officeart/2005/8/layout/orgChart1"/>
    <dgm:cxn modelId="{D6485DFB-AC44-7741-9E39-3EAD76284156}" srcId="{B8ED2AF0-ACAD-2F41-AACE-A190859B1C9F}" destId="{681D9D73-8AE2-A340-A4C3-D9548B7E0EDD}" srcOrd="3" destOrd="0" parTransId="{60F94E94-48B8-414D-AF51-6319971EA0EB}" sibTransId="{B467C73E-4C82-9548-BFD4-D5C7BE9C47CB}"/>
    <dgm:cxn modelId="{9CAF92F7-9508-2649-9682-B173EFF66604}" srcId="{B8ED2AF0-ACAD-2F41-AACE-A190859B1C9F}" destId="{50559D14-137B-3140-892E-C9F4387E3F9E}" srcOrd="2" destOrd="0" parTransId="{58853C6C-092D-0849-BEC6-42A78D75B0D2}" sibTransId="{6027AD7B-5B72-CB4E-A62B-E75189F7C36B}"/>
    <dgm:cxn modelId="{8EDF8A80-D950-A24A-BCFC-A00A85A68107}" srcId="{B8ED2AF0-ACAD-2F41-AACE-A190859B1C9F}" destId="{67C33BC6-256F-3643-8D13-594BB7DC6E59}" srcOrd="0" destOrd="0" parTransId="{1C4096A3-D4FF-394D-85C6-2E11B58A4AEB}" sibTransId="{EFCB776E-6189-E442-8F15-B80B1F13CBC3}"/>
    <dgm:cxn modelId="{6A65D9B6-07C5-B547-B4F9-D4F588F252FF}" type="presOf" srcId="{1C4096A3-D4FF-394D-85C6-2E11B58A4AEB}" destId="{9267C704-B8A7-1D4E-A4E3-B9F39643E32A}" srcOrd="0" destOrd="0" presId="urn:microsoft.com/office/officeart/2005/8/layout/orgChart1"/>
    <dgm:cxn modelId="{DE51C4A9-B521-9B4F-9FF3-B48A360BB6E0}" type="presOf" srcId="{50559D14-137B-3140-892E-C9F4387E3F9E}" destId="{A072482B-2E8E-D144-8D12-EDA3E7629CF5}" srcOrd="0" destOrd="0" presId="urn:microsoft.com/office/officeart/2005/8/layout/orgChart1"/>
    <dgm:cxn modelId="{EFE47EF2-164F-D041-8FFF-D5F9C1D9C138}" type="presParOf" srcId="{E0691801-A722-DB4F-9EB1-25788641944B}" destId="{9C53C187-E0D6-1D45-AF47-D9499A52FF0C}" srcOrd="0" destOrd="0" presId="urn:microsoft.com/office/officeart/2005/8/layout/orgChart1"/>
    <dgm:cxn modelId="{359D8ADC-E46F-C646-BA6C-0AACD9585754}" type="presParOf" srcId="{9C53C187-E0D6-1D45-AF47-D9499A52FF0C}" destId="{5C0AFAE8-CEBB-4845-AA4B-B785C9AC0C52}" srcOrd="0" destOrd="0" presId="urn:microsoft.com/office/officeart/2005/8/layout/orgChart1"/>
    <dgm:cxn modelId="{8600D2A4-0F2F-3846-A670-BE71B8EEA6CB}" type="presParOf" srcId="{5C0AFAE8-CEBB-4845-AA4B-B785C9AC0C52}" destId="{1C31BAA3-94CC-AB49-8371-038B48D4ED4F}" srcOrd="0" destOrd="0" presId="urn:microsoft.com/office/officeart/2005/8/layout/orgChart1"/>
    <dgm:cxn modelId="{0634775D-ACB9-DB41-A238-EB924EC3536C}" type="presParOf" srcId="{5C0AFAE8-CEBB-4845-AA4B-B785C9AC0C52}" destId="{97A440F9-88FA-6445-AA06-FA51665E8062}" srcOrd="1" destOrd="0" presId="urn:microsoft.com/office/officeart/2005/8/layout/orgChart1"/>
    <dgm:cxn modelId="{93907F3B-33EA-B04F-8861-177D7DD78E9A}" type="presParOf" srcId="{9C53C187-E0D6-1D45-AF47-D9499A52FF0C}" destId="{0F43298E-5CC2-D947-8BD2-2B401B710C94}" srcOrd="1" destOrd="0" presId="urn:microsoft.com/office/officeart/2005/8/layout/orgChart1"/>
    <dgm:cxn modelId="{A0724282-20C2-0344-B921-5966C397FB6B}" type="presParOf" srcId="{0F43298E-5CC2-D947-8BD2-2B401B710C94}" destId="{9267C704-B8A7-1D4E-A4E3-B9F39643E32A}" srcOrd="0" destOrd="0" presId="urn:microsoft.com/office/officeart/2005/8/layout/orgChart1"/>
    <dgm:cxn modelId="{E7BA44EF-E10A-744C-A775-22FB30FBC37E}" type="presParOf" srcId="{0F43298E-5CC2-D947-8BD2-2B401B710C94}" destId="{65F1DA2B-2C56-2B4A-A3DC-13DE78EC56F9}" srcOrd="1" destOrd="0" presId="urn:microsoft.com/office/officeart/2005/8/layout/orgChart1"/>
    <dgm:cxn modelId="{ECEED1BB-A186-7341-875E-1259CC4D6786}" type="presParOf" srcId="{65F1DA2B-2C56-2B4A-A3DC-13DE78EC56F9}" destId="{EF489044-66E1-1141-B8F1-0A87436FF11D}" srcOrd="0" destOrd="0" presId="urn:microsoft.com/office/officeart/2005/8/layout/orgChart1"/>
    <dgm:cxn modelId="{F362B69C-BA0F-554D-B089-884B503C2D18}" type="presParOf" srcId="{EF489044-66E1-1141-B8F1-0A87436FF11D}" destId="{CF7D67EB-38DD-E449-9221-D521ABEB1C05}" srcOrd="0" destOrd="0" presId="urn:microsoft.com/office/officeart/2005/8/layout/orgChart1"/>
    <dgm:cxn modelId="{9D779D11-0007-1D4E-9BFC-27A916DE0C5A}" type="presParOf" srcId="{EF489044-66E1-1141-B8F1-0A87436FF11D}" destId="{FF28972D-CDD6-D84F-B5FD-DA9B76BF5264}" srcOrd="1" destOrd="0" presId="urn:microsoft.com/office/officeart/2005/8/layout/orgChart1"/>
    <dgm:cxn modelId="{B47C7875-B093-9E48-95CD-1C9119F0D515}" type="presParOf" srcId="{65F1DA2B-2C56-2B4A-A3DC-13DE78EC56F9}" destId="{9E4A1F22-5EE3-C644-B695-D63450B2E459}" srcOrd="1" destOrd="0" presId="urn:microsoft.com/office/officeart/2005/8/layout/orgChart1"/>
    <dgm:cxn modelId="{A3B9EEBF-4409-EA42-ABF2-66C53B006280}" type="presParOf" srcId="{65F1DA2B-2C56-2B4A-A3DC-13DE78EC56F9}" destId="{7C4C1580-C2A5-2242-8AB0-234E5051097E}" srcOrd="2" destOrd="0" presId="urn:microsoft.com/office/officeart/2005/8/layout/orgChart1"/>
    <dgm:cxn modelId="{D28A61A5-6487-FC4E-9ED6-C76173AA995E}" type="presParOf" srcId="{0F43298E-5CC2-D947-8BD2-2B401B710C94}" destId="{2C113474-9BA0-A64D-A8CD-1D6AF8D313EC}" srcOrd="2" destOrd="0" presId="urn:microsoft.com/office/officeart/2005/8/layout/orgChart1"/>
    <dgm:cxn modelId="{61B02EDC-38FD-C140-B88D-A548D1924D12}" type="presParOf" srcId="{0F43298E-5CC2-D947-8BD2-2B401B710C94}" destId="{02F2F7AB-C12C-614B-A245-E024B3C906EA}" srcOrd="3" destOrd="0" presId="urn:microsoft.com/office/officeart/2005/8/layout/orgChart1"/>
    <dgm:cxn modelId="{F24FFCFB-2673-E242-8F82-9C1BBB96395C}" type="presParOf" srcId="{02F2F7AB-C12C-614B-A245-E024B3C906EA}" destId="{CE53F8E0-CE46-104D-8AA0-1AC21B6DF81E}" srcOrd="0" destOrd="0" presId="urn:microsoft.com/office/officeart/2005/8/layout/orgChart1"/>
    <dgm:cxn modelId="{633E1332-CB36-3E46-BA88-75BF326721B1}" type="presParOf" srcId="{CE53F8E0-CE46-104D-8AA0-1AC21B6DF81E}" destId="{4E626365-82B3-5540-BABF-E16FEBB5DC05}" srcOrd="0" destOrd="0" presId="urn:microsoft.com/office/officeart/2005/8/layout/orgChart1"/>
    <dgm:cxn modelId="{E08B36E2-E72C-0341-912F-9791AED3FEE4}" type="presParOf" srcId="{CE53F8E0-CE46-104D-8AA0-1AC21B6DF81E}" destId="{FBFD7444-2DC6-6B47-8B34-0EE4E7533477}" srcOrd="1" destOrd="0" presId="urn:microsoft.com/office/officeart/2005/8/layout/orgChart1"/>
    <dgm:cxn modelId="{E30D6609-E7D9-774E-B2D0-07D29E686719}" type="presParOf" srcId="{02F2F7AB-C12C-614B-A245-E024B3C906EA}" destId="{80AB2390-2027-004B-B3C5-BC21EE15B0AB}" srcOrd="1" destOrd="0" presId="urn:microsoft.com/office/officeart/2005/8/layout/orgChart1"/>
    <dgm:cxn modelId="{DEAFCB19-78EB-C94B-BD30-96A733A681A0}" type="presParOf" srcId="{02F2F7AB-C12C-614B-A245-E024B3C906EA}" destId="{9C3469EF-193D-EC43-B5FC-AB1EEC3A50FB}" srcOrd="2" destOrd="0" presId="urn:microsoft.com/office/officeart/2005/8/layout/orgChart1"/>
    <dgm:cxn modelId="{9BCB95A3-5C38-0245-B17B-145A2B39C269}" type="presParOf" srcId="{0F43298E-5CC2-D947-8BD2-2B401B710C94}" destId="{10065A1E-DE70-2C40-AA84-A98BCA17D8D8}" srcOrd="4" destOrd="0" presId="urn:microsoft.com/office/officeart/2005/8/layout/orgChart1"/>
    <dgm:cxn modelId="{38D432DC-C3D5-6D46-AC65-894B05384334}" type="presParOf" srcId="{0F43298E-5CC2-D947-8BD2-2B401B710C94}" destId="{CD9C3AA6-A5BE-7C47-AD5C-5D4FA67F7FD4}" srcOrd="5" destOrd="0" presId="urn:microsoft.com/office/officeart/2005/8/layout/orgChart1"/>
    <dgm:cxn modelId="{6F8DCADA-08A0-0843-9FAB-E9F85634C017}" type="presParOf" srcId="{CD9C3AA6-A5BE-7C47-AD5C-5D4FA67F7FD4}" destId="{100B59E1-84E2-F24E-8AF4-C4E657EEAEB2}" srcOrd="0" destOrd="0" presId="urn:microsoft.com/office/officeart/2005/8/layout/orgChart1"/>
    <dgm:cxn modelId="{82765568-3F6E-904F-A8E6-0D9086E0FB2C}" type="presParOf" srcId="{100B59E1-84E2-F24E-8AF4-C4E657EEAEB2}" destId="{A072482B-2E8E-D144-8D12-EDA3E7629CF5}" srcOrd="0" destOrd="0" presId="urn:microsoft.com/office/officeart/2005/8/layout/orgChart1"/>
    <dgm:cxn modelId="{57CA0246-3AD0-954D-8130-0ED0429C8C89}" type="presParOf" srcId="{100B59E1-84E2-F24E-8AF4-C4E657EEAEB2}" destId="{7A436D4E-9370-D343-B913-4A2FD97CD799}" srcOrd="1" destOrd="0" presId="urn:microsoft.com/office/officeart/2005/8/layout/orgChart1"/>
    <dgm:cxn modelId="{06E9C0B6-1169-2C44-82F6-B375DE09FF79}" type="presParOf" srcId="{CD9C3AA6-A5BE-7C47-AD5C-5D4FA67F7FD4}" destId="{2845AEBC-7883-4F40-9ED9-3C3DFBBFF30C}" srcOrd="1" destOrd="0" presId="urn:microsoft.com/office/officeart/2005/8/layout/orgChart1"/>
    <dgm:cxn modelId="{9D2EFF88-BE3F-A543-8484-A13A9179D823}" type="presParOf" srcId="{CD9C3AA6-A5BE-7C47-AD5C-5D4FA67F7FD4}" destId="{A9CCF543-8A4E-7A43-BE08-C226F466589A}" srcOrd="2" destOrd="0" presId="urn:microsoft.com/office/officeart/2005/8/layout/orgChart1"/>
    <dgm:cxn modelId="{3F79B905-89D5-C447-8D33-73A62CB5F0F0}" type="presParOf" srcId="{0F43298E-5CC2-D947-8BD2-2B401B710C94}" destId="{58E9B015-06B2-6948-990E-664561CE25E7}" srcOrd="6" destOrd="0" presId="urn:microsoft.com/office/officeart/2005/8/layout/orgChart1"/>
    <dgm:cxn modelId="{2885B598-D421-5B40-8EA2-D42A6EF5FA3A}" type="presParOf" srcId="{0F43298E-5CC2-D947-8BD2-2B401B710C94}" destId="{46F9C6A9-CC24-B541-8BDD-8BD5D3CF53F7}" srcOrd="7" destOrd="0" presId="urn:microsoft.com/office/officeart/2005/8/layout/orgChart1"/>
    <dgm:cxn modelId="{20B2C4E9-DD13-4447-B84A-91DD4703AF5E}" type="presParOf" srcId="{46F9C6A9-CC24-B541-8BDD-8BD5D3CF53F7}" destId="{D33A6760-FBF6-5841-A8E0-44DBE8AF797A}" srcOrd="0" destOrd="0" presId="urn:microsoft.com/office/officeart/2005/8/layout/orgChart1"/>
    <dgm:cxn modelId="{E0D83772-8BF3-6241-A2D6-2F6655BE9A7B}" type="presParOf" srcId="{D33A6760-FBF6-5841-A8E0-44DBE8AF797A}" destId="{B7DACBC3-7967-5747-8C43-850331470A07}" srcOrd="0" destOrd="0" presId="urn:microsoft.com/office/officeart/2005/8/layout/orgChart1"/>
    <dgm:cxn modelId="{11BF1E0C-D122-1547-A8E5-3CA3DD910533}" type="presParOf" srcId="{D33A6760-FBF6-5841-A8E0-44DBE8AF797A}" destId="{314B6080-4280-A847-81B5-9B30EB446ABB}" srcOrd="1" destOrd="0" presId="urn:microsoft.com/office/officeart/2005/8/layout/orgChart1"/>
    <dgm:cxn modelId="{93A9EC2C-2C3F-C443-A8FF-8D8879120E49}" type="presParOf" srcId="{46F9C6A9-CC24-B541-8BDD-8BD5D3CF53F7}" destId="{C06ED812-5B38-EB42-A751-3857528D860F}" srcOrd="1" destOrd="0" presId="urn:microsoft.com/office/officeart/2005/8/layout/orgChart1"/>
    <dgm:cxn modelId="{B99433DD-A754-FB4D-9F83-03F6FB00D98B}" type="presParOf" srcId="{46F9C6A9-CC24-B541-8BDD-8BD5D3CF53F7}" destId="{083A5849-DECC-3848-801D-E9BA2A73692B}" srcOrd="2" destOrd="0" presId="urn:microsoft.com/office/officeart/2005/8/layout/orgChart1"/>
    <dgm:cxn modelId="{D4BC8928-85CA-C046-B5C3-3BB35D947CAD}" type="presParOf" srcId="{9C53C187-E0D6-1D45-AF47-D9499A52FF0C}" destId="{B5DD7943-3A14-7B4C-9138-31CDB3A03F5E}" srcOrd="2" destOrd="0" presId="urn:microsoft.com/office/officeart/2005/8/layout/orgChart1"/>
    <dgm:cxn modelId="{44FFC94B-6A11-2D40-B55C-A74CB594D2BD}" type="presParOf" srcId="{E0691801-A722-DB4F-9EB1-25788641944B}" destId="{03CA724D-B3E7-2E43-B940-E2E167B41EE3}" srcOrd="1" destOrd="0" presId="urn:microsoft.com/office/officeart/2005/8/layout/orgChart1"/>
    <dgm:cxn modelId="{9A414B83-C751-F747-A8E1-A146F3D5288E}" type="presParOf" srcId="{03CA724D-B3E7-2E43-B940-E2E167B41EE3}" destId="{A0C1AE6F-ADED-0244-AACA-2B414B459138}" srcOrd="0" destOrd="0" presId="urn:microsoft.com/office/officeart/2005/8/layout/orgChart1"/>
    <dgm:cxn modelId="{E086E6A1-EF2C-E34B-9352-962C3CF4EE96}" type="presParOf" srcId="{A0C1AE6F-ADED-0244-AACA-2B414B459138}" destId="{73F805F0-2A6B-5E4E-ADAC-1AAA14835724}" srcOrd="0" destOrd="0" presId="urn:microsoft.com/office/officeart/2005/8/layout/orgChart1"/>
    <dgm:cxn modelId="{2FF96F57-77EE-844A-9EB8-6BABA6495F42}" type="presParOf" srcId="{A0C1AE6F-ADED-0244-AACA-2B414B459138}" destId="{9D834373-B9B1-1547-90A6-6400FDD1FB9D}" srcOrd="1" destOrd="0" presId="urn:microsoft.com/office/officeart/2005/8/layout/orgChart1"/>
    <dgm:cxn modelId="{CBB8AD7D-7250-2341-845B-9D4A9DFA6A93}" type="presParOf" srcId="{03CA724D-B3E7-2E43-B940-E2E167B41EE3}" destId="{87352151-643F-DB4C-8646-59FA7FD455A7}" srcOrd="1" destOrd="0" presId="urn:microsoft.com/office/officeart/2005/8/layout/orgChart1"/>
    <dgm:cxn modelId="{6824DDCA-8F1C-2C4E-B4CD-A1FD46F02F66}" type="presParOf" srcId="{03CA724D-B3E7-2E43-B940-E2E167B41EE3}" destId="{CDADC24E-9BEF-564D-B572-21CA99F9A1C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D13E85-24C7-2E48-9D53-05B24FFEC955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D2AF0-ACAD-2F41-AACE-A190859B1C9F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Направление «Путь»</a:t>
          </a:r>
        </a:p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Тема: «Путь к себе»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BC3B7638-ACBB-C84F-AC16-0E5824BC9DAD}" type="parTrans" cxnId="{2BDB5939-CF5F-6A45-9689-02371EC549CF}">
      <dgm:prSet/>
      <dgm:spPr/>
      <dgm:t>
        <a:bodyPr/>
        <a:lstStyle/>
        <a:p>
          <a:endParaRPr lang="ru-RU"/>
        </a:p>
      </dgm:t>
    </dgm:pt>
    <dgm:pt modelId="{05520778-6E6E-9041-BFAA-1C9F91DC3F6C}" type="sibTrans" cxnId="{2BDB5939-CF5F-6A45-9689-02371EC549CF}">
      <dgm:prSet/>
      <dgm:spPr/>
      <dgm:t>
        <a:bodyPr/>
        <a:lstStyle/>
        <a:p>
          <a:endParaRPr lang="ru-RU"/>
        </a:p>
      </dgm:t>
    </dgm:pt>
    <dgm:pt modelId="{67C33BC6-256F-3643-8D13-594BB7DC6E59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Отсутствие гармонии с самим собой – источник душевных и физических невзгод 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1C4096A3-D4FF-394D-85C6-2E11B58A4AEB}" type="parTrans" cxnId="{8EDF8A80-D950-A24A-BCFC-A00A85A68107}">
      <dgm:prSet/>
      <dgm:spPr/>
      <dgm:t>
        <a:bodyPr/>
        <a:lstStyle/>
        <a:p>
          <a:endParaRPr lang="ru-RU"/>
        </a:p>
      </dgm:t>
    </dgm:pt>
    <dgm:pt modelId="{EFCB776E-6189-E442-8F15-B80B1F13CBC3}" type="sibTrans" cxnId="{8EDF8A80-D950-A24A-BCFC-A00A85A68107}">
      <dgm:prSet/>
      <dgm:spPr/>
      <dgm:t>
        <a:bodyPr/>
        <a:lstStyle/>
        <a:p>
          <a:endParaRPr lang="ru-RU"/>
        </a:p>
      </dgm:t>
    </dgm:pt>
    <dgm:pt modelId="{681D9D73-8AE2-A340-A4C3-D9548B7E0EDD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>
            <a:lnSpc>
              <a:spcPct val="100000"/>
            </a:lnSpc>
          </a:pPr>
          <a:r>
            <a:rPr lang="ru-RU" sz="1600" u="none" dirty="0" smtClean="0">
              <a:latin typeface="Arial Narrow" charset="0"/>
              <a:ea typeface="Arial Narrow" charset="0"/>
              <a:cs typeface="Arial Narrow" charset="0"/>
            </a:rPr>
            <a:t>Обретение гармонии с собой зависит в первую очередь от самого человека</a:t>
          </a:r>
          <a:endParaRPr lang="ru-RU" sz="1600" u="sng" dirty="0" smtClean="0">
            <a:latin typeface="Arial Narrow" charset="0"/>
            <a:ea typeface="Arial Narrow" charset="0"/>
            <a:cs typeface="Arial Narrow" charset="0"/>
          </a:endParaRPr>
        </a:p>
      </dgm:t>
    </dgm:pt>
    <dgm:pt modelId="{60F94E94-48B8-414D-AF51-6319971EA0EB}" type="parTrans" cxnId="{D6485DFB-AC44-7741-9E39-3EAD76284156}">
      <dgm:prSet/>
      <dgm:spPr/>
      <dgm:t>
        <a:bodyPr/>
        <a:lstStyle/>
        <a:p>
          <a:endParaRPr lang="ru-RU"/>
        </a:p>
      </dgm:t>
    </dgm:pt>
    <dgm:pt modelId="{B467C73E-4C82-9548-BFD4-D5C7BE9C47CB}" type="sibTrans" cxnId="{D6485DFB-AC44-7741-9E39-3EAD76284156}">
      <dgm:prSet/>
      <dgm:spPr/>
      <dgm:t>
        <a:bodyPr/>
        <a:lstStyle/>
        <a:p>
          <a:endParaRPr lang="ru-RU"/>
        </a:p>
      </dgm:t>
    </dgm:pt>
    <dgm:pt modelId="{F90843D9-BFF0-0A40-BE2A-887717B8FF48}">
      <dgm:prSet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Чтобы познать и понять себя, нужно быть готовым познать и понять других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3E66FF4B-1BAE-504B-A704-3B75BA041E47}" type="parTrans" cxnId="{0FFA715A-77DA-954A-91A3-7B6CF024AC5A}">
      <dgm:prSet/>
      <dgm:spPr/>
      <dgm:t>
        <a:bodyPr/>
        <a:lstStyle/>
        <a:p>
          <a:endParaRPr lang="ru-RU"/>
        </a:p>
      </dgm:t>
    </dgm:pt>
    <dgm:pt modelId="{1C45D25C-F7A7-BE42-9BC0-0D2F22E7B573}" type="sibTrans" cxnId="{0FFA715A-77DA-954A-91A3-7B6CF024AC5A}">
      <dgm:prSet/>
      <dgm:spPr/>
      <dgm:t>
        <a:bodyPr/>
        <a:lstStyle/>
        <a:p>
          <a:endParaRPr lang="ru-RU"/>
        </a:p>
      </dgm:t>
    </dgm:pt>
    <dgm:pt modelId="{40AB67C9-387F-CD4D-8969-FDE1B4254411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Почему так труден путь к себе?  (Вступление)</a:t>
          </a:r>
          <a:endParaRPr lang="ru-RU" sz="18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BEAF7B4-B1B0-BD49-9C9E-EDFC5C4DD6D7}" type="parTrans" cxnId="{1814EC55-2CE3-E54D-9498-F21839FC8008}">
      <dgm:prSet/>
      <dgm:spPr/>
      <dgm:t>
        <a:bodyPr/>
        <a:lstStyle/>
        <a:p>
          <a:endParaRPr lang="ru-RU"/>
        </a:p>
      </dgm:t>
    </dgm:pt>
    <dgm:pt modelId="{0FF80E20-AB98-1340-94B2-E198E2F5C7D2}" type="sibTrans" cxnId="{1814EC55-2CE3-E54D-9498-F21839FC8008}">
      <dgm:prSet/>
      <dgm:spPr/>
      <dgm:t>
        <a:bodyPr/>
        <a:lstStyle/>
        <a:p>
          <a:endParaRPr lang="ru-RU"/>
        </a:p>
      </dgm:t>
    </dgm:pt>
    <dgm:pt modelId="{E0691801-A722-DB4F-9EB1-25788641944B}" type="pres">
      <dgm:prSet presAssocID="{CCD13E85-24C7-2E48-9D53-05B24FFEC9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53C187-E0D6-1D45-AF47-D9499A52FF0C}" type="pres">
      <dgm:prSet presAssocID="{B8ED2AF0-ACAD-2F41-AACE-A190859B1C9F}" presName="hierRoot1" presStyleCnt="0">
        <dgm:presLayoutVars>
          <dgm:hierBranch val="init"/>
        </dgm:presLayoutVars>
      </dgm:prSet>
      <dgm:spPr/>
    </dgm:pt>
    <dgm:pt modelId="{5C0AFAE8-CEBB-4845-AA4B-B785C9AC0C52}" type="pres">
      <dgm:prSet presAssocID="{B8ED2AF0-ACAD-2F41-AACE-A190859B1C9F}" presName="rootComposite1" presStyleCnt="0"/>
      <dgm:spPr/>
    </dgm:pt>
    <dgm:pt modelId="{1C31BAA3-94CC-AB49-8371-038B48D4ED4F}" type="pres">
      <dgm:prSet presAssocID="{B8ED2AF0-ACAD-2F41-AACE-A190859B1C9F}" presName="rootText1" presStyleLbl="node0" presStyleIdx="0" presStyleCnt="2" custScaleX="142906" custScaleY="54656" custLinFactNeighborX="-1109" custLinFactNeighborY="-76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40F9-88FA-6445-AA06-FA51665E8062}" type="pres">
      <dgm:prSet presAssocID="{B8ED2AF0-ACAD-2F41-AACE-A190859B1C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F43298E-5CC2-D947-8BD2-2B401B710C94}" type="pres">
      <dgm:prSet presAssocID="{B8ED2AF0-ACAD-2F41-AACE-A190859B1C9F}" presName="hierChild2" presStyleCnt="0"/>
      <dgm:spPr/>
    </dgm:pt>
    <dgm:pt modelId="{9267C704-B8A7-1D4E-A4E3-B9F39643E32A}" type="pres">
      <dgm:prSet presAssocID="{1C4096A3-D4FF-394D-85C6-2E11B58A4AEB}" presName="Name37" presStyleLbl="parChTrans1D2" presStyleIdx="0" presStyleCnt="3"/>
      <dgm:spPr/>
      <dgm:t>
        <a:bodyPr/>
        <a:lstStyle/>
        <a:p>
          <a:endParaRPr lang="ru-RU"/>
        </a:p>
      </dgm:t>
    </dgm:pt>
    <dgm:pt modelId="{65F1DA2B-2C56-2B4A-A3DC-13DE78EC56F9}" type="pres">
      <dgm:prSet presAssocID="{67C33BC6-256F-3643-8D13-594BB7DC6E59}" presName="hierRoot2" presStyleCnt="0">
        <dgm:presLayoutVars>
          <dgm:hierBranch val="init"/>
        </dgm:presLayoutVars>
      </dgm:prSet>
      <dgm:spPr/>
    </dgm:pt>
    <dgm:pt modelId="{EF489044-66E1-1141-B8F1-0A87436FF11D}" type="pres">
      <dgm:prSet presAssocID="{67C33BC6-256F-3643-8D13-594BB7DC6E59}" presName="rootComposite" presStyleCnt="0"/>
      <dgm:spPr/>
    </dgm:pt>
    <dgm:pt modelId="{CF7D67EB-38DD-E449-9221-D521ABEB1C05}" type="pres">
      <dgm:prSet presAssocID="{67C33BC6-256F-3643-8D13-594BB7DC6E59}" presName="rootText" presStyleLbl="node2" presStyleIdx="0" presStyleCnt="3" custScaleX="108690" custScaleY="795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8972D-CDD6-D84F-B5FD-DA9B76BF5264}" type="pres">
      <dgm:prSet presAssocID="{67C33BC6-256F-3643-8D13-594BB7DC6E59}" presName="rootConnector" presStyleLbl="node2" presStyleIdx="0" presStyleCnt="3"/>
      <dgm:spPr/>
      <dgm:t>
        <a:bodyPr/>
        <a:lstStyle/>
        <a:p>
          <a:endParaRPr lang="ru-RU"/>
        </a:p>
      </dgm:t>
    </dgm:pt>
    <dgm:pt modelId="{9E4A1F22-5EE3-C644-B695-D63450B2E459}" type="pres">
      <dgm:prSet presAssocID="{67C33BC6-256F-3643-8D13-594BB7DC6E59}" presName="hierChild4" presStyleCnt="0"/>
      <dgm:spPr/>
    </dgm:pt>
    <dgm:pt modelId="{7C4C1580-C2A5-2242-8AB0-234E5051097E}" type="pres">
      <dgm:prSet presAssocID="{67C33BC6-256F-3643-8D13-594BB7DC6E59}" presName="hierChild5" presStyleCnt="0"/>
      <dgm:spPr/>
    </dgm:pt>
    <dgm:pt modelId="{2C113474-9BA0-A64D-A8CD-1D6AF8D313EC}" type="pres">
      <dgm:prSet presAssocID="{3E66FF4B-1BAE-504B-A704-3B75BA041E47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2F2F7AB-C12C-614B-A245-E024B3C906EA}" type="pres">
      <dgm:prSet presAssocID="{F90843D9-BFF0-0A40-BE2A-887717B8FF48}" presName="hierRoot2" presStyleCnt="0">
        <dgm:presLayoutVars>
          <dgm:hierBranch val="init"/>
        </dgm:presLayoutVars>
      </dgm:prSet>
      <dgm:spPr/>
    </dgm:pt>
    <dgm:pt modelId="{CE53F8E0-CE46-104D-8AA0-1AC21B6DF81E}" type="pres">
      <dgm:prSet presAssocID="{F90843D9-BFF0-0A40-BE2A-887717B8FF48}" presName="rootComposite" presStyleCnt="0"/>
      <dgm:spPr/>
    </dgm:pt>
    <dgm:pt modelId="{4E626365-82B3-5540-BABF-E16FEBB5DC05}" type="pres">
      <dgm:prSet presAssocID="{F90843D9-BFF0-0A40-BE2A-887717B8FF48}" presName="rootText" presStyleLbl="node2" presStyleIdx="1" presStyleCnt="3" custScaleX="110415" custScaleY="78402" custLinFactNeighborX="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D7444-2DC6-6B47-8B34-0EE4E7533477}" type="pres">
      <dgm:prSet presAssocID="{F90843D9-BFF0-0A40-BE2A-887717B8FF48}" presName="rootConnector" presStyleLbl="node2" presStyleIdx="1" presStyleCnt="3"/>
      <dgm:spPr/>
      <dgm:t>
        <a:bodyPr/>
        <a:lstStyle/>
        <a:p>
          <a:endParaRPr lang="ru-RU"/>
        </a:p>
      </dgm:t>
    </dgm:pt>
    <dgm:pt modelId="{80AB2390-2027-004B-B3C5-BC21EE15B0AB}" type="pres">
      <dgm:prSet presAssocID="{F90843D9-BFF0-0A40-BE2A-887717B8FF48}" presName="hierChild4" presStyleCnt="0"/>
      <dgm:spPr/>
    </dgm:pt>
    <dgm:pt modelId="{9C3469EF-193D-EC43-B5FC-AB1EEC3A50FB}" type="pres">
      <dgm:prSet presAssocID="{F90843D9-BFF0-0A40-BE2A-887717B8FF48}" presName="hierChild5" presStyleCnt="0"/>
      <dgm:spPr/>
    </dgm:pt>
    <dgm:pt modelId="{58E9B015-06B2-6948-990E-664561CE25E7}" type="pres">
      <dgm:prSet presAssocID="{60F94E94-48B8-414D-AF51-6319971EA0EB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6F9C6A9-CC24-B541-8BDD-8BD5D3CF53F7}" type="pres">
      <dgm:prSet presAssocID="{681D9D73-8AE2-A340-A4C3-D9548B7E0EDD}" presName="hierRoot2" presStyleCnt="0">
        <dgm:presLayoutVars>
          <dgm:hierBranch val="init"/>
        </dgm:presLayoutVars>
      </dgm:prSet>
      <dgm:spPr/>
    </dgm:pt>
    <dgm:pt modelId="{D33A6760-FBF6-5841-A8E0-44DBE8AF797A}" type="pres">
      <dgm:prSet presAssocID="{681D9D73-8AE2-A340-A4C3-D9548B7E0EDD}" presName="rootComposite" presStyleCnt="0"/>
      <dgm:spPr/>
    </dgm:pt>
    <dgm:pt modelId="{B7DACBC3-7967-5747-8C43-850331470A07}" type="pres">
      <dgm:prSet presAssocID="{681D9D73-8AE2-A340-A4C3-D9548B7E0EDD}" presName="rootText" presStyleLbl="node2" presStyleIdx="2" presStyleCnt="3" custScaleX="103883" custScaleY="793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4B6080-4280-A847-81B5-9B30EB446ABB}" type="pres">
      <dgm:prSet presAssocID="{681D9D73-8AE2-A340-A4C3-D9548B7E0EDD}" presName="rootConnector" presStyleLbl="node2" presStyleIdx="2" presStyleCnt="3"/>
      <dgm:spPr/>
      <dgm:t>
        <a:bodyPr/>
        <a:lstStyle/>
        <a:p>
          <a:endParaRPr lang="ru-RU"/>
        </a:p>
      </dgm:t>
    </dgm:pt>
    <dgm:pt modelId="{C06ED812-5B38-EB42-A751-3857528D860F}" type="pres">
      <dgm:prSet presAssocID="{681D9D73-8AE2-A340-A4C3-D9548B7E0EDD}" presName="hierChild4" presStyleCnt="0"/>
      <dgm:spPr/>
    </dgm:pt>
    <dgm:pt modelId="{083A5849-DECC-3848-801D-E9BA2A73692B}" type="pres">
      <dgm:prSet presAssocID="{681D9D73-8AE2-A340-A4C3-D9548B7E0EDD}" presName="hierChild5" presStyleCnt="0"/>
      <dgm:spPr/>
    </dgm:pt>
    <dgm:pt modelId="{B5DD7943-3A14-7B4C-9138-31CDB3A03F5E}" type="pres">
      <dgm:prSet presAssocID="{B8ED2AF0-ACAD-2F41-AACE-A190859B1C9F}" presName="hierChild3" presStyleCnt="0"/>
      <dgm:spPr/>
    </dgm:pt>
    <dgm:pt modelId="{03CA724D-B3E7-2E43-B940-E2E167B41EE3}" type="pres">
      <dgm:prSet presAssocID="{40AB67C9-387F-CD4D-8969-FDE1B4254411}" presName="hierRoot1" presStyleCnt="0">
        <dgm:presLayoutVars>
          <dgm:hierBranch val="init"/>
        </dgm:presLayoutVars>
      </dgm:prSet>
      <dgm:spPr/>
    </dgm:pt>
    <dgm:pt modelId="{A0C1AE6F-ADED-0244-AACA-2B414B459138}" type="pres">
      <dgm:prSet presAssocID="{40AB67C9-387F-CD4D-8969-FDE1B4254411}" presName="rootComposite1" presStyleCnt="0"/>
      <dgm:spPr/>
    </dgm:pt>
    <dgm:pt modelId="{73F805F0-2A6B-5E4E-ADAC-1AAA14835724}" type="pres">
      <dgm:prSet presAssocID="{40AB67C9-387F-CD4D-8969-FDE1B4254411}" presName="rootText1" presStyleLbl="node0" presStyleIdx="1" presStyleCnt="2" custScaleX="146263" custScaleY="47561" custLinFactX="-66638" custLinFactNeighborX="-100000" custLinFactNeighborY="2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834373-B9B1-1547-90A6-6400FDD1FB9D}" type="pres">
      <dgm:prSet presAssocID="{40AB67C9-387F-CD4D-8969-FDE1B425441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52151-643F-DB4C-8646-59FA7FD455A7}" type="pres">
      <dgm:prSet presAssocID="{40AB67C9-387F-CD4D-8969-FDE1B4254411}" presName="hierChild2" presStyleCnt="0"/>
      <dgm:spPr/>
    </dgm:pt>
    <dgm:pt modelId="{CDADC24E-9BEF-564D-B572-21CA99F9A1C1}" type="pres">
      <dgm:prSet presAssocID="{40AB67C9-387F-CD4D-8969-FDE1B4254411}" presName="hierChild3" presStyleCnt="0"/>
      <dgm:spPr/>
    </dgm:pt>
  </dgm:ptLst>
  <dgm:cxnLst>
    <dgm:cxn modelId="{B312AADA-FCF3-E34F-86C0-A6B87D07763C}" type="presOf" srcId="{40AB67C9-387F-CD4D-8969-FDE1B4254411}" destId="{9D834373-B9B1-1547-90A6-6400FDD1FB9D}" srcOrd="1" destOrd="0" presId="urn:microsoft.com/office/officeart/2005/8/layout/orgChart1"/>
    <dgm:cxn modelId="{2BDB5939-CF5F-6A45-9689-02371EC549CF}" srcId="{CCD13E85-24C7-2E48-9D53-05B24FFEC955}" destId="{B8ED2AF0-ACAD-2F41-AACE-A190859B1C9F}" srcOrd="0" destOrd="0" parTransId="{BC3B7638-ACBB-C84F-AC16-0E5824BC9DAD}" sibTransId="{05520778-6E6E-9041-BFAA-1C9F91DC3F6C}"/>
    <dgm:cxn modelId="{CB116B88-4CA3-9644-859D-9805EDC22A5F}" type="presOf" srcId="{CCD13E85-24C7-2E48-9D53-05B24FFEC955}" destId="{E0691801-A722-DB4F-9EB1-25788641944B}" srcOrd="0" destOrd="0" presId="urn:microsoft.com/office/officeart/2005/8/layout/orgChart1"/>
    <dgm:cxn modelId="{B74EBC2D-ACF8-D84B-A52D-E72C6FE27286}" type="presOf" srcId="{B8ED2AF0-ACAD-2F41-AACE-A190859B1C9F}" destId="{1C31BAA3-94CC-AB49-8371-038B48D4ED4F}" srcOrd="0" destOrd="0" presId="urn:microsoft.com/office/officeart/2005/8/layout/orgChart1"/>
    <dgm:cxn modelId="{C456970D-6010-6F47-90DA-BDF507ECC89D}" type="presOf" srcId="{3E66FF4B-1BAE-504B-A704-3B75BA041E47}" destId="{2C113474-9BA0-A64D-A8CD-1D6AF8D313EC}" srcOrd="0" destOrd="0" presId="urn:microsoft.com/office/officeart/2005/8/layout/orgChart1"/>
    <dgm:cxn modelId="{8434336D-0075-6A4F-ADD1-B860AFA4B5A4}" type="presOf" srcId="{681D9D73-8AE2-A340-A4C3-D9548B7E0EDD}" destId="{B7DACBC3-7967-5747-8C43-850331470A07}" srcOrd="0" destOrd="0" presId="urn:microsoft.com/office/officeart/2005/8/layout/orgChart1"/>
    <dgm:cxn modelId="{9D8AB4EF-7884-424E-A70E-98F677B26CCC}" type="presOf" srcId="{F90843D9-BFF0-0A40-BE2A-887717B8FF48}" destId="{FBFD7444-2DC6-6B47-8B34-0EE4E7533477}" srcOrd="1" destOrd="0" presId="urn:microsoft.com/office/officeart/2005/8/layout/orgChart1"/>
    <dgm:cxn modelId="{0FFA715A-77DA-954A-91A3-7B6CF024AC5A}" srcId="{B8ED2AF0-ACAD-2F41-AACE-A190859B1C9F}" destId="{F90843D9-BFF0-0A40-BE2A-887717B8FF48}" srcOrd="1" destOrd="0" parTransId="{3E66FF4B-1BAE-504B-A704-3B75BA041E47}" sibTransId="{1C45D25C-F7A7-BE42-9BC0-0D2F22E7B573}"/>
    <dgm:cxn modelId="{1814EC55-2CE3-E54D-9498-F21839FC8008}" srcId="{CCD13E85-24C7-2E48-9D53-05B24FFEC955}" destId="{40AB67C9-387F-CD4D-8969-FDE1B4254411}" srcOrd="1" destOrd="0" parTransId="{EBEAF7B4-B1B0-BD49-9C9E-EDFC5C4DD6D7}" sibTransId="{0FF80E20-AB98-1340-94B2-E198E2F5C7D2}"/>
    <dgm:cxn modelId="{75CDAC53-6FE3-4649-8BC6-2E6311E8A967}" type="presOf" srcId="{B8ED2AF0-ACAD-2F41-AACE-A190859B1C9F}" destId="{97A440F9-88FA-6445-AA06-FA51665E8062}" srcOrd="1" destOrd="0" presId="urn:microsoft.com/office/officeart/2005/8/layout/orgChart1"/>
    <dgm:cxn modelId="{61863C64-BAAB-5E44-9B21-B0B82EE9F9C2}" type="presOf" srcId="{1C4096A3-D4FF-394D-85C6-2E11B58A4AEB}" destId="{9267C704-B8A7-1D4E-A4E3-B9F39643E32A}" srcOrd="0" destOrd="0" presId="urn:microsoft.com/office/officeart/2005/8/layout/orgChart1"/>
    <dgm:cxn modelId="{F5A263C4-85D0-CC47-9425-11296CE5BF9E}" type="presOf" srcId="{60F94E94-48B8-414D-AF51-6319971EA0EB}" destId="{58E9B015-06B2-6948-990E-664561CE25E7}" srcOrd="0" destOrd="0" presId="urn:microsoft.com/office/officeart/2005/8/layout/orgChart1"/>
    <dgm:cxn modelId="{D6485DFB-AC44-7741-9E39-3EAD76284156}" srcId="{B8ED2AF0-ACAD-2F41-AACE-A190859B1C9F}" destId="{681D9D73-8AE2-A340-A4C3-D9548B7E0EDD}" srcOrd="2" destOrd="0" parTransId="{60F94E94-48B8-414D-AF51-6319971EA0EB}" sibTransId="{B467C73E-4C82-9548-BFD4-D5C7BE9C47CB}"/>
    <dgm:cxn modelId="{04432AE2-4FC6-C748-8D94-930DD3922F9B}" type="presOf" srcId="{67C33BC6-256F-3643-8D13-594BB7DC6E59}" destId="{FF28972D-CDD6-D84F-B5FD-DA9B76BF5264}" srcOrd="1" destOrd="0" presId="urn:microsoft.com/office/officeart/2005/8/layout/orgChart1"/>
    <dgm:cxn modelId="{8EDF8A80-D950-A24A-BCFC-A00A85A68107}" srcId="{B8ED2AF0-ACAD-2F41-AACE-A190859B1C9F}" destId="{67C33BC6-256F-3643-8D13-594BB7DC6E59}" srcOrd="0" destOrd="0" parTransId="{1C4096A3-D4FF-394D-85C6-2E11B58A4AEB}" sibTransId="{EFCB776E-6189-E442-8F15-B80B1F13CBC3}"/>
    <dgm:cxn modelId="{66D72A91-BA41-5143-98E6-D48312EE4321}" type="presOf" srcId="{40AB67C9-387F-CD4D-8969-FDE1B4254411}" destId="{73F805F0-2A6B-5E4E-ADAC-1AAA14835724}" srcOrd="0" destOrd="0" presId="urn:microsoft.com/office/officeart/2005/8/layout/orgChart1"/>
    <dgm:cxn modelId="{713D1A5C-34EC-D64B-9C8A-1E8D0CC80704}" type="presOf" srcId="{681D9D73-8AE2-A340-A4C3-D9548B7E0EDD}" destId="{314B6080-4280-A847-81B5-9B30EB446ABB}" srcOrd="1" destOrd="0" presId="urn:microsoft.com/office/officeart/2005/8/layout/orgChart1"/>
    <dgm:cxn modelId="{3FA8DDFB-E8C2-5141-93A6-EA4E76A10E00}" type="presOf" srcId="{67C33BC6-256F-3643-8D13-594BB7DC6E59}" destId="{CF7D67EB-38DD-E449-9221-D521ABEB1C05}" srcOrd="0" destOrd="0" presId="urn:microsoft.com/office/officeart/2005/8/layout/orgChart1"/>
    <dgm:cxn modelId="{66608F00-7849-0C49-98B1-CF0E0A43135D}" type="presOf" srcId="{F90843D9-BFF0-0A40-BE2A-887717B8FF48}" destId="{4E626365-82B3-5540-BABF-E16FEBB5DC05}" srcOrd="0" destOrd="0" presId="urn:microsoft.com/office/officeart/2005/8/layout/orgChart1"/>
    <dgm:cxn modelId="{42B46CA2-DBA7-3F4E-80F7-B16409F5477E}" type="presParOf" srcId="{E0691801-A722-DB4F-9EB1-25788641944B}" destId="{9C53C187-E0D6-1D45-AF47-D9499A52FF0C}" srcOrd="0" destOrd="0" presId="urn:microsoft.com/office/officeart/2005/8/layout/orgChart1"/>
    <dgm:cxn modelId="{49C33CE4-044C-CD4C-B181-83BA24DE4BF2}" type="presParOf" srcId="{9C53C187-E0D6-1D45-AF47-D9499A52FF0C}" destId="{5C0AFAE8-CEBB-4845-AA4B-B785C9AC0C52}" srcOrd="0" destOrd="0" presId="urn:microsoft.com/office/officeart/2005/8/layout/orgChart1"/>
    <dgm:cxn modelId="{993DFBC2-52E7-8B4F-8258-C83AB985DF23}" type="presParOf" srcId="{5C0AFAE8-CEBB-4845-AA4B-B785C9AC0C52}" destId="{1C31BAA3-94CC-AB49-8371-038B48D4ED4F}" srcOrd="0" destOrd="0" presId="urn:microsoft.com/office/officeart/2005/8/layout/orgChart1"/>
    <dgm:cxn modelId="{ADA06DD2-C1E7-6D42-90DA-0928E3A00E9B}" type="presParOf" srcId="{5C0AFAE8-CEBB-4845-AA4B-B785C9AC0C52}" destId="{97A440F9-88FA-6445-AA06-FA51665E8062}" srcOrd="1" destOrd="0" presId="urn:microsoft.com/office/officeart/2005/8/layout/orgChart1"/>
    <dgm:cxn modelId="{9F68BF2D-C136-4744-88A3-59B62458C660}" type="presParOf" srcId="{9C53C187-E0D6-1D45-AF47-D9499A52FF0C}" destId="{0F43298E-5CC2-D947-8BD2-2B401B710C94}" srcOrd="1" destOrd="0" presId="urn:microsoft.com/office/officeart/2005/8/layout/orgChart1"/>
    <dgm:cxn modelId="{1B1D1338-95B4-A14F-B478-8D680697CB98}" type="presParOf" srcId="{0F43298E-5CC2-D947-8BD2-2B401B710C94}" destId="{9267C704-B8A7-1D4E-A4E3-B9F39643E32A}" srcOrd="0" destOrd="0" presId="urn:microsoft.com/office/officeart/2005/8/layout/orgChart1"/>
    <dgm:cxn modelId="{11136FB8-9923-2D4A-9F88-CFF5A19CF094}" type="presParOf" srcId="{0F43298E-5CC2-D947-8BD2-2B401B710C94}" destId="{65F1DA2B-2C56-2B4A-A3DC-13DE78EC56F9}" srcOrd="1" destOrd="0" presId="urn:microsoft.com/office/officeart/2005/8/layout/orgChart1"/>
    <dgm:cxn modelId="{50E31E7F-5D7E-A548-8F7E-109C7D0CBF40}" type="presParOf" srcId="{65F1DA2B-2C56-2B4A-A3DC-13DE78EC56F9}" destId="{EF489044-66E1-1141-B8F1-0A87436FF11D}" srcOrd="0" destOrd="0" presId="urn:microsoft.com/office/officeart/2005/8/layout/orgChart1"/>
    <dgm:cxn modelId="{771F9268-4B94-C54D-AEA6-A763C63C56A7}" type="presParOf" srcId="{EF489044-66E1-1141-B8F1-0A87436FF11D}" destId="{CF7D67EB-38DD-E449-9221-D521ABEB1C05}" srcOrd="0" destOrd="0" presId="urn:microsoft.com/office/officeart/2005/8/layout/orgChart1"/>
    <dgm:cxn modelId="{573B6A37-9745-4C46-AF43-3A5F76C758A4}" type="presParOf" srcId="{EF489044-66E1-1141-B8F1-0A87436FF11D}" destId="{FF28972D-CDD6-D84F-B5FD-DA9B76BF5264}" srcOrd="1" destOrd="0" presId="urn:microsoft.com/office/officeart/2005/8/layout/orgChart1"/>
    <dgm:cxn modelId="{6EB5244D-A8BA-0D41-BB6B-DE400D75F3BD}" type="presParOf" srcId="{65F1DA2B-2C56-2B4A-A3DC-13DE78EC56F9}" destId="{9E4A1F22-5EE3-C644-B695-D63450B2E459}" srcOrd="1" destOrd="0" presId="urn:microsoft.com/office/officeart/2005/8/layout/orgChart1"/>
    <dgm:cxn modelId="{8FE97A93-CFEC-AC4D-BDC4-DBADDB035D1E}" type="presParOf" srcId="{65F1DA2B-2C56-2B4A-A3DC-13DE78EC56F9}" destId="{7C4C1580-C2A5-2242-8AB0-234E5051097E}" srcOrd="2" destOrd="0" presId="urn:microsoft.com/office/officeart/2005/8/layout/orgChart1"/>
    <dgm:cxn modelId="{9DE7730A-C7CC-0642-BA9B-9B5674AC70D6}" type="presParOf" srcId="{0F43298E-5CC2-D947-8BD2-2B401B710C94}" destId="{2C113474-9BA0-A64D-A8CD-1D6AF8D313EC}" srcOrd="2" destOrd="0" presId="urn:microsoft.com/office/officeart/2005/8/layout/orgChart1"/>
    <dgm:cxn modelId="{387EE108-F5B1-064D-AA82-F732686F6590}" type="presParOf" srcId="{0F43298E-5CC2-D947-8BD2-2B401B710C94}" destId="{02F2F7AB-C12C-614B-A245-E024B3C906EA}" srcOrd="3" destOrd="0" presId="urn:microsoft.com/office/officeart/2005/8/layout/orgChart1"/>
    <dgm:cxn modelId="{D9B3FBD8-7824-7E44-B947-EFBBE2603EB9}" type="presParOf" srcId="{02F2F7AB-C12C-614B-A245-E024B3C906EA}" destId="{CE53F8E0-CE46-104D-8AA0-1AC21B6DF81E}" srcOrd="0" destOrd="0" presId="urn:microsoft.com/office/officeart/2005/8/layout/orgChart1"/>
    <dgm:cxn modelId="{DB125C39-7EB9-6443-B908-D4AD11D98B9F}" type="presParOf" srcId="{CE53F8E0-CE46-104D-8AA0-1AC21B6DF81E}" destId="{4E626365-82B3-5540-BABF-E16FEBB5DC05}" srcOrd="0" destOrd="0" presId="urn:microsoft.com/office/officeart/2005/8/layout/orgChart1"/>
    <dgm:cxn modelId="{CF8EE0F5-1F31-8B44-B6A7-BE64E1E80CF1}" type="presParOf" srcId="{CE53F8E0-CE46-104D-8AA0-1AC21B6DF81E}" destId="{FBFD7444-2DC6-6B47-8B34-0EE4E7533477}" srcOrd="1" destOrd="0" presId="urn:microsoft.com/office/officeart/2005/8/layout/orgChart1"/>
    <dgm:cxn modelId="{E2203205-EFA1-3342-8598-5E71368CBC1C}" type="presParOf" srcId="{02F2F7AB-C12C-614B-A245-E024B3C906EA}" destId="{80AB2390-2027-004B-B3C5-BC21EE15B0AB}" srcOrd="1" destOrd="0" presId="urn:microsoft.com/office/officeart/2005/8/layout/orgChart1"/>
    <dgm:cxn modelId="{D1D13115-13A1-B04E-8878-B9B07CA9E94C}" type="presParOf" srcId="{02F2F7AB-C12C-614B-A245-E024B3C906EA}" destId="{9C3469EF-193D-EC43-B5FC-AB1EEC3A50FB}" srcOrd="2" destOrd="0" presId="urn:microsoft.com/office/officeart/2005/8/layout/orgChart1"/>
    <dgm:cxn modelId="{1ECF7223-10FF-104E-B934-9C240E9D5EF7}" type="presParOf" srcId="{0F43298E-5CC2-D947-8BD2-2B401B710C94}" destId="{58E9B015-06B2-6948-990E-664561CE25E7}" srcOrd="4" destOrd="0" presId="urn:microsoft.com/office/officeart/2005/8/layout/orgChart1"/>
    <dgm:cxn modelId="{E09B1008-B7F6-5842-852D-3B8CC5F5AACB}" type="presParOf" srcId="{0F43298E-5CC2-D947-8BD2-2B401B710C94}" destId="{46F9C6A9-CC24-B541-8BDD-8BD5D3CF53F7}" srcOrd="5" destOrd="0" presId="urn:microsoft.com/office/officeart/2005/8/layout/orgChart1"/>
    <dgm:cxn modelId="{94B04929-0A72-014F-AC6F-4ABDF568CB4C}" type="presParOf" srcId="{46F9C6A9-CC24-B541-8BDD-8BD5D3CF53F7}" destId="{D33A6760-FBF6-5841-A8E0-44DBE8AF797A}" srcOrd="0" destOrd="0" presId="urn:microsoft.com/office/officeart/2005/8/layout/orgChart1"/>
    <dgm:cxn modelId="{FE6306F5-0163-B247-AFDA-4A90F38481D3}" type="presParOf" srcId="{D33A6760-FBF6-5841-A8E0-44DBE8AF797A}" destId="{B7DACBC3-7967-5747-8C43-850331470A07}" srcOrd="0" destOrd="0" presId="urn:microsoft.com/office/officeart/2005/8/layout/orgChart1"/>
    <dgm:cxn modelId="{E8FE0EAB-12E8-C542-83BE-6BC477FA849C}" type="presParOf" srcId="{D33A6760-FBF6-5841-A8E0-44DBE8AF797A}" destId="{314B6080-4280-A847-81B5-9B30EB446ABB}" srcOrd="1" destOrd="0" presId="urn:microsoft.com/office/officeart/2005/8/layout/orgChart1"/>
    <dgm:cxn modelId="{366CA1D0-D02E-2C46-A816-A68CBA54EA54}" type="presParOf" srcId="{46F9C6A9-CC24-B541-8BDD-8BD5D3CF53F7}" destId="{C06ED812-5B38-EB42-A751-3857528D860F}" srcOrd="1" destOrd="0" presId="urn:microsoft.com/office/officeart/2005/8/layout/orgChart1"/>
    <dgm:cxn modelId="{46098413-43A3-6A42-8716-7212345DD5C3}" type="presParOf" srcId="{46F9C6A9-CC24-B541-8BDD-8BD5D3CF53F7}" destId="{083A5849-DECC-3848-801D-E9BA2A73692B}" srcOrd="2" destOrd="0" presId="urn:microsoft.com/office/officeart/2005/8/layout/orgChart1"/>
    <dgm:cxn modelId="{E8B00740-F062-ED4A-9FF0-9A1C7954D57A}" type="presParOf" srcId="{9C53C187-E0D6-1D45-AF47-D9499A52FF0C}" destId="{B5DD7943-3A14-7B4C-9138-31CDB3A03F5E}" srcOrd="2" destOrd="0" presId="urn:microsoft.com/office/officeart/2005/8/layout/orgChart1"/>
    <dgm:cxn modelId="{7FA7BCC9-83AA-B54A-83E9-4953278CDABC}" type="presParOf" srcId="{E0691801-A722-DB4F-9EB1-25788641944B}" destId="{03CA724D-B3E7-2E43-B940-E2E167B41EE3}" srcOrd="1" destOrd="0" presId="urn:microsoft.com/office/officeart/2005/8/layout/orgChart1"/>
    <dgm:cxn modelId="{71AE875B-061D-B94A-A5EC-B6BA08AF0ACD}" type="presParOf" srcId="{03CA724D-B3E7-2E43-B940-E2E167B41EE3}" destId="{A0C1AE6F-ADED-0244-AACA-2B414B459138}" srcOrd="0" destOrd="0" presId="urn:microsoft.com/office/officeart/2005/8/layout/orgChart1"/>
    <dgm:cxn modelId="{FE2AF363-237F-7C49-9E3E-452D4B3CB371}" type="presParOf" srcId="{A0C1AE6F-ADED-0244-AACA-2B414B459138}" destId="{73F805F0-2A6B-5E4E-ADAC-1AAA14835724}" srcOrd="0" destOrd="0" presId="urn:microsoft.com/office/officeart/2005/8/layout/orgChart1"/>
    <dgm:cxn modelId="{098CCFDB-5D88-8244-B086-FFD8EF03DA4D}" type="presParOf" srcId="{A0C1AE6F-ADED-0244-AACA-2B414B459138}" destId="{9D834373-B9B1-1547-90A6-6400FDD1FB9D}" srcOrd="1" destOrd="0" presId="urn:microsoft.com/office/officeart/2005/8/layout/orgChart1"/>
    <dgm:cxn modelId="{3D792C47-572B-9E41-8254-D0AD736FB8D6}" type="presParOf" srcId="{03CA724D-B3E7-2E43-B940-E2E167B41EE3}" destId="{87352151-643F-DB4C-8646-59FA7FD455A7}" srcOrd="1" destOrd="0" presId="urn:microsoft.com/office/officeart/2005/8/layout/orgChart1"/>
    <dgm:cxn modelId="{37E08FD3-2EBF-C746-875C-04207B98DAC8}" type="presParOf" srcId="{03CA724D-B3E7-2E43-B940-E2E167B41EE3}" destId="{CDADC24E-9BEF-564D-B572-21CA99F9A1C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D13E85-24C7-2E48-9D53-05B24FFEC955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D2AF0-ACAD-2F41-AACE-A190859B1C9F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Направление «Любовь»</a:t>
          </a:r>
        </a:p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Тема: «Лики любви»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BC3B7638-ACBB-C84F-AC16-0E5824BC9DAD}" type="parTrans" cxnId="{2BDB5939-CF5F-6A45-9689-02371EC549CF}">
      <dgm:prSet/>
      <dgm:spPr/>
      <dgm:t>
        <a:bodyPr/>
        <a:lstStyle/>
        <a:p>
          <a:endParaRPr lang="ru-RU"/>
        </a:p>
      </dgm:t>
    </dgm:pt>
    <dgm:pt modelId="{05520778-6E6E-9041-BFAA-1C9F91DC3F6C}" type="sibTrans" cxnId="{2BDB5939-CF5F-6A45-9689-02371EC549CF}">
      <dgm:prSet/>
      <dgm:spPr/>
      <dgm:t>
        <a:bodyPr/>
        <a:lstStyle/>
        <a:p>
          <a:endParaRPr lang="ru-RU"/>
        </a:p>
      </dgm:t>
    </dgm:pt>
    <dgm:pt modelId="{67C33BC6-256F-3643-8D13-594BB7DC6E59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Любовь – это высшее эмоциональное и духовное наслаждение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1C4096A3-D4FF-394D-85C6-2E11B58A4AEB}" type="parTrans" cxnId="{8EDF8A80-D950-A24A-BCFC-A00A85A68107}">
      <dgm:prSet/>
      <dgm:spPr/>
      <dgm:t>
        <a:bodyPr/>
        <a:lstStyle/>
        <a:p>
          <a:endParaRPr lang="ru-RU"/>
        </a:p>
      </dgm:t>
    </dgm:pt>
    <dgm:pt modelId="{EFCB776E-6189-E442-8F15-B80B1F13CBC3}" type="sibTrans" cxnId="{8EDF8A80-D950-A24A-BCFC-A00A85A68107}">
      <dgm:prSet/>
      <dgm:spPr/>
      <dgm:t>
        <a:bodyPr/>
        <a:lstStyle/>
        <a:p>
          <a:endParaRPr lang="ru-RU"/>
        </a:p>
      </dgm:t>
    </dgm:pt>
    <dgm:pt modelId="{50559D14-137B-3140-892E-C9F4387E3F9E}">
      <dgm:prSet phldrT="[Текст]"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Любовь – это обновление через страдание и разочарование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58853C6C-092D-0849-BEC6-42A78D75B0D2}" type="parTrans" cxnId="{9CAF92F7-9508-2649-9682-B173EFF66604}">
      <dgm:prSet/>
      <dgm:spPr/>
      <dgm:t>
        <a:bodyPr/>
        <a:lstStyle/>
        <a:p>
          <a:endParaRPr lang="ru-RU"/>
        </a:p>
      </dgm:t>
    </dgm:pt>
    <dgm:pt modelId="{6027AD7B-5B72-CB4E-A62B-E75189F7C36B}" type="sibTrans" cxnId="{9CAF92F7-9508-2649-9682-B173EFF66604}">
      <dgm:prSet/>
      <dgm:spPr/>
      <dgm:t>
        <a:bodyPr/>
        <a:lstStyle/>
        <a:p>
          <a:endParaRPr lang="ru-RU"/>
        </a:p>
      </dgm:t>
    </dgm:pt>
    <dgm:pt modelId="{681D9D73-8AE2-A340-A4C3-D9548B7E0EDD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>
            <a:lnSpc>
              <a:spcPct val="100000"/>
            </a:lnSpc>
          </a:pPr>
          <a:r>
            <a:rPr lang="ru-RU" sz="1600" u="none" dirty="0" smtClean="0">
              <a:latin typeface="Arial Narrow" charset="0"/>
              <a:ea typeface="Arial Narrow" charset="0"/>
              <a:cs typeface="Arial Narrow" charset="0"/>
            </a:rPr>
            <a:t>Любовь – это освобождение духа из плена материального мира</a:t>
          </a:r>
          <a:endParaRPr lang="ru-RU" sz="1600" u="sng" dirty="0" smtClean="0">
            <a:latin typeface="Arial Narrow" charset="0"/>
            <a:ea typeface="Arial Narrow" charset="0"/>
            <a:cs typeface="Arial Narrow" charset="0"/>
          </a:endParaRPr>
        </a:p>
      </dgm:t>
    </dgm:pt>
    <dgm:pt modelId="{60F94E94-48B8-414D-AF51-6319971EA0EB}" type="parTrans" cxnId="{D6485DFB-AC44-7741-9E39-3EAD76284156}">
      <dgm:prSet/>
      <dgm:spPr/>
      <dgm:t>
        <a:bodyPr/>
        <a:lstStyle/>
        <a:p>
          <a:endParaRPr lang="ru-RU"/>
        </a:p>
      </dgm:t>
    </dgm:pt>
    <dgm:pt modelId="{B467C73E-4C82-9548-BFD4-D5C7BE9C47CB}" type="sibTrans" cxnId="{D6485DFB-AC44-7741-9E39-3EAD76284156}">
      <dgm:prSet/>
      <dgm:spPr/>
      <dgm:t>
        <a:bodyPr/>
        <a:lstStyle/>
        <a:p>
          <a:endParaRPr lang="ru-RU"/>
        </a:p>
      </dgm:t>
    </dgm:pt>
    <dgm:pt modelId="{F90843D9-BFF0-0A40-BE2A-887717B8FF48}">
      <dgm:prSet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Любовь – это испытание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ума и сердца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3E66FF4B-1BAE-504B-A704-3B75BA041E47}" type="parTrans" cxnId="{0FFA715A-77DA-954A-91A3-7B6CF024AC5A}">
      <dgm:prSet/>
      <dgm:spPr/>
      <dgm:t>
        <a:bodyPr/>
        <a:lstStyle/>
        <a:p>
          <a:endParaRPr lang="ru-RU"/>
        </a:p>
      </dgm:t>
    </dgm:pt>
    <dgm:pt modelId="{1C45D25C-F7A7-BE42-9BC0-0D2F22E7B573}" type="sibTrans" cxnId="{0FFA715A-77DA-954A-91A3-7B6CF024AC5A}">
      <dgm:prSet/>
      <dgm:spPr/>
      <dgm:t>
        <a:bodyPr/>
        <a:lstStyle/>
        <a:p>
          <a:endParaRPr lang="ru-RU"/>
        </a:p>
      </dgm:t>
    </dgm:pt>
    <dgm:pt modelId="{40AB67C9-387F-CD4D-8969-FDE1B4254411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Насколько любовь многолика?  (Вступление)</a:t>
          </a:r>
          <a:endParaRPr lang="ru-RU" sz="18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BEAF7B4-B1B0-BD49-9C9E-EDFC5C4DD6D7}" type="parTrans" cxnId="{1814EC55-2CE3-E54D-9498-F21839FC8008}">
      <dgm:prSet/>
      <dgm:spPr/>
      <dgm:t>
        <a:bodyPr/>
        <a:lstStyle/>
        <a:p>
          <a:endParaRPr lang="ru-RU"/>
        </a:p>
      </dgm:t>
    </dgm:pt>
    <dgm:pt modelId="{0FF80E20-AB98-1340-94B2-E198E2F5C7D2}" type="sibTrans" cxnId="{1814EC55-2CE3-E54D-9498-F21839FC8008}">
      <dgm:prSet/>
      <dgm:spPr/>
      <dgm:t>
        <a:bodyPr/>
        <a:lstStyle/>
        <a:p>
          <a:endParaRPr lang="ru-RU"/>
        </a:p>
      </dgm:t>
    </dgm:pt>
    <dgm:pt modelId="{E0691801-A722-DB4F-9EB1-25788641944B}" type="pres">
      <dgm:prSet presAssocID="{CCD13E85-24C7-2E48-9D53-05B24FFEC9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53C187-E0D6-1D45-AF47-D9499A52FF0C}" type="pres">
      <dgm:prSet presAssocID="{B8ED2AF0-ACAD-2F41-AACE-A190859B1C9F}" presName="hierRoot1" presStyleCnt="0">
        <dgm:presLayoutVars>
          <dgm:hierBranch val="init"/>
        </dgm:presLayoutVars>
      </dgm:prSet>
      <dgm:spPr/>
    </dgm:pt>
    <dgm:pt modelId="{5C0AFAE8-CEBB-4845-AA4B-B785C9AC0C52}" type="pres">
      <dgm:prSet presAssocID="{B8ED2AF0-ACAD-2F41-AACE-A190859B1C9F}" presName="rootComposite1" presStyleCnt="0"/>
      <dgm:spPr/>
    </dgm:pt>
    <dgm:pt modelId="{1C31BAA3-94CC-AB49-8371-038B48D4ED4F}" type="pres">
      <dgm:prSet presAssocID="{B8ED2AF0-ACAD-2F41-AACE-A190859B1C9F}" presName="rootText1" presStyleLbl="node0" presStyleIdx="0" presStyleCnt="2" custScaleX="142906" custScaleY="54656" custLinFactNeighborX="-1109" custLinFactNeighborY="-76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40F9-88FA-6445-AA06-FA51665E8062}" type="pres">
      <dgm:prSet presAssocID="{B8ED2AF0-ACAD-2F41-AACE-A190859B1C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F43298E-5CC2-D947-8BD2-2B401B710C94}" type="pres">
      <dgm:prSet presAssocID="{B8ED2AF0-ACAD-2F41-AACE-A190859B1C9F}" presName="hierChild2" presStyleCnt="0"/>
      <dgm:spPr/>
    </dgm:pt>
    <dgm:pt modelId="{9267C704-B8A7-1D4E-A4E3-B9F39643E32A}" type="pres">
      <dgm:prSet presAssocID="{1C4096A3-D4FF-394D-85C6-2E11B58A4AE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5F1DA2B-2C56-2B4A-A3DC-13DE78EC56F9}" type="pres">
      <dgm:prSet presAssocID="{67C33BC6-256F-3643-8D13-594BB7DC6E59}" presName="hierRoot2" presStyleCnt="0">
        <dgm:presLayoutVars>
          <dgm:hierBranch val="init"/>
        </dgm:presLayoutVars>
      </dgm:prSet>
      <dgm:spPr/>
    </dgm:pt>
    <dgm:pt modelId="{EF489044-66E1-1141-B8F1-0A87436FF11D}" type="pres">
      <dgm:prSet presAssocID="{67C33BC6-256F-3643-8D13-594BB7DC6E59}" presName="rootComposite" presStyleCnt="0"/>
      <dgm:spPr/>
    </dgm:pt>
    <dgm:pt modelId="{CF7D67EB-38DD-E449-9221-D521ABEB1C05}" type="pres">
      <dgm:prSet presAssocID="{67C33BC6-256F-3643-8D13-594BB7DC6E59}" presName="rootText" presStyleLbl="node2" presStyleIdx="0" presStyleCnt="4" custScaleX="91818" custScaleY="1047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8972D-CDD6-D84F-B5FD-DA9B76BF5264}" type="pres">
      <dgm:prSet presAssocID="{67C33BC6-256F-3643-8D13-594BB7DC6E59}" presName="rootConnector" presStyleLbl="node2" presStyleIdx="0" presStyleCnt="4"/>
      <dgm:spPr/>
      <dgm:t>
        <a:bodyPr/>
        <a:lstStyle/>
        <a:p>
          <a:endParaRPr lang="ru-RU"/>
        </a:p>
      </dgm:t>
    </dgm:pt>
    <dgm:pt modelId="{9E4A1F22-5EE3-C644-B695-D63450B2E459}" type="pres">
      <dgm:prSet presAssocID="{67C33BC6-256F-3643-8D13-594BB7DC6E59}" presName="hierChild4" presStyleCnt="0"/>
      <dgm:spPr/>
    </dgm:pt>
    <dgm:pt modelId="{7C4C1580-C2A5-2242-8AB0-234E5051097E}" type="pres">
      <dgm:prSet presAssocID="{67C33BC6-256F-3643-8D13-594BB7DC6E59}" presName="hierChild5" presStyleCnt="0"/>
      <dgm:spPr/>
    </dgm:pt>
    <dgm:pt modelId="{2C113474-9BA0-A64D-A8CD-1D6AF8D313EC}" type="pres">
      <dgm:prSet presAssocID="{3E66FF4B-1BAE-504B-A704-3B75BA041E4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2F2F7AB-C12C-614B-A245-E024B3C906EA}" type="pres">
      <dgm:prSet presAssocID="{F90843D9-BFF0-0A40-BE2A-887717B8FF48}" presName="hierRoot2" presStyleCnt="0">
        <dgm:presLayoutVars>
          <dgm:hierBranch val="init"/>
        </dgm:presLayoutVars>
      </dgm:prSet>
      <dgm:spPr/>
    </dgm:pt>
    <dgm:pt modelId="{CE53F8E0-CE46-104D-8AA0-1AC21B6DF81E}" type="pres">
      <dgm:prSet presAssocID="{F90843D9-BFF0-0A40-BE2A-887717B8FF48}" presName="rootComposite" presStyleCnt="0"/>
      <dgm:spPr/>
    </dgm:pt>
    <dgm:pt modelId="{4E626365-82B3-5540-BABF-E16FEBB5DC05}" type="pres">
      <dgm:prSet presAssocID="{F90843D9-BFF0-0A40-BE2A-887717B8FF48}" presName="rootText" presStyleLbl="node2" presStyleIdx="1" presStyleCnt="4" custScaleX="94432" custScaleY="103769" custLinFactNeighborX="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D7444-2DC6-6B47-8B34-0EE4E7533477}" type="pres">
      <dgm:prSet presAssocID="{F90843D9-BFF0-0A40-BE2A-887717B8FF48}" presName="rootConnector" presStyleLbl="node2" presStyleIdx="1" presStyleCnt="4"/>
      <dgm:spPr/>
      <dgm:t>
        <a:bodyPr/>
        <a:lstStyle/>
        <a:p>
          <a:endParaRPr lang="ru-RU"/>
        </a:p>
      </dgm:t>
    </dgm:pt>
    <dgm:pt modelId="{80AB2390-2027-004B-B3C5-BC21EE15B0AB}" type="pres">
      <dgm:prSet presAssocID="{F90843D9-BFF0-0A40-BE2A-887717B8FF48}" presName="hierChild4" presStyleCnt="0"/>
      <dgm:spPr/>
    </dgm:pt>
    <dgm:pt modelId="{9C3469EF-193D-EC43-B5FC-AB1EEC3A50FB}" type="pres">
      <dgm:prSet presAssocID="{F90843D9-BFF0-0A40-BE2A-887717B8FF48}" presName="hierChild5" presStyleCnt="0"/>
      <dgm:spPr/>
    </dgm:pt>
    <dgm:pt modelId="{10065A1E-DE70-2C40-AA84-A98BCA17D8D8}" type="pres">
      <dgm:prSet presAssocID="{58853C6C-092D-0849-BEC6-42A78D75B0D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D9C3AA6-A5BE-7C47-AD5C-5D4FA67F7FD4}" type="pres">
      <dgm:prSet presAssocID="{50559D14-137B-3140-892E-C9F4387E3F9E}" presName="hierRoot2" presStyleCnt="0">
        <dgm:presLayoutVars>
          <dgm:hierBranch val="init"/>
        </dgm:presLayoutVars>
      </dgm:prSet>
      <dgm:spPr/>
    </dgm:pt>
    <dgm:pt modelId="{100B59E1-84E2-F24E-8AF4-C4E657EEAEB2}" type="pres">
      <dgm:prSet presAssocID="{50559D14-137B-3140-892E-C9F4387E3F9E}" presName="rootComposite" presStyleCnt="0"/>
      <dgm:spPr/>
    </dgm:pt>
    <dgm:pt modelId="{A072482B-2E8E-D144-8D12-EDA3E7629CF5}" type="pres">
      <dgm:prSet presAssocID="{50559D14-137B-3140-892E-C9F4387E3F9E}" presName="rootText" presStyleLbl="node2" presStyleIdx="2" presStyleCnt="4" custScaleX="97038" custScaleY="103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436D4E-9370-D343-B913-4A2FD97CD799}" type="pres">
      <dgm:prSet presAssocID="{50559D14-137B-3140-892E-C9F4387E3F9E}" presName="rootConnector" presStyleLbl="node2" presStyleIdx="2" presStyleCnt="4"/>
      <dgm:spPr/>
      <dgm:t>
        <a:bodyPr/>
        <a:lstStyle/>
        <a:p>
          <a:endParaRPr lang="ru-RU"/>
        </a:p>
      </dgm:t>
    </dgm:pt>
    <dgm:pt modelId="{2845AEBC-7883-4F40-9ED9-3C3DFBBFF30C}" type="pres">
      <dgm:prSet presAssocID="{50559D14-137B-3140-892E-C9F4387E3F9E}" presName="hierChild4" presStyleCnt="0"/>
      <dgm:spPr/>
    </dgm:pt>
    <dgm:pt modelId="{A9CCF543-8A4E-7A43-BE08-C226F466589A}" type="pres">
      <dgm:prSet presAssocID="{50559D14-137B-3140-892E-C9F4387E3F9E}" presName="hierChild5" presStyleCnt="0"/>
      <dgm:spPr/>
    </dgm:pt>
    <dgm:pt modelId="{58E9B015-06B2-6948-990E-664561CE25E7}" type="pres">
      <dgm:prSet presAssocID="{60F94E94-48B8-414D-AF51-6319971EA0E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6F9C6A9-CC24-B541-8BDD-8BD5D3CF53F7}" type="pres">
      <dgm:prSet presAssocID="{681D9D73-8AE2-A340-A4C3-D9548B7E0EDD}" presName="hierRoot2" presStyleCnt="0">
        <dgm:presLayoutVars>
          <dgm:hierBranch val="init"/>
        </dgm:presLayoutVars>
      </dgm:prSet>
      <dgm:spPr/>
    </dgm:pt>
    <dgm:pt modelId="{D33A6760-FBF6-5841-A8E0-44DBE8AF797A}" type="pres">
      <dgm:prSet presAssocID="{681D9D73-8AE2-A340-A4C3-D9548B7E0EDD}" presName="rootComposite" presStyleCnt="0"/>
      <dgm:spPr/>
    </dgm:pt>
    <dgm:pt modelId="{B7DACBC3-7967-5747-8C43-850331470A07}" type="pres">
      <dgm:prSet presAssocID="{681D9D73-8AE2-A340-A4C3-D9548B7E0EDD}" presName="rootText" presStyleLbl="node2" presStyleIdx="3" presStyleCnt="4" custScaleX="100490" custScaleY="1029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4B6080-4280-A847-81B5-9B30EB446ABB}" type="pres">
      <dgm:prSet presAssocID="{681D9D73-8AE2-A340-A4C3-D9548B7E0EDD}" presName="rootConnector" presStyleLbl="node2" presStyleIdx="3" presStyleCnt="4"/>
      <dgm:spPr/>
      <dgm:t>
        <a:bodyPr/>
        <a:lstStyle/>
        <a:p>
          <a:endParaRPr lang="ru-RU"/>
        </a:p>
      </dgm:t>
    </dgm:pt>
    <dgm:pt modelId="{C06ED812-5B38-EB42-A751-3857528D860F}" type="pres">
      <dgm:prSet presAssocID="{681D9D73-8AE2-A340-A4C3-D9548B7E0EDD}" presName="hierChild4" presStyleCnt="0"/>
      <dgm:spPr/>
    </dgm:pt>
    <dgm:pt modelId="{083A5849-DECC-3848-801D-E9BA2A73692B}" type="pres">
      <dgm:prSet presAssocID="{681D9D73-8AE2-A340-A4C3-D9548B7E0EDD}" presName="hierChild5" presStyleCnt="0"/>
      <dgm:spPr/>
    </dgm:pt>
    <dgm:pt modelId="{B5DD7943-3A14-7B4C-9138-31CDB3A03F5E}" type="pres">
      <dgm:prSet presAssocID="{B8ED2AF0-ACAD-2F41-AACE-A190859B1C9F}" presName="hierChild3" presStyleCnt="0"/>
      <dgm:spPr/>
    </dgm:pt>
    <dgm:pt modelId="{03CA724D-B3E7-2E43-B940-E2E167B41EE3}" type="pres">
      <dgm:prSet presAssocID="{40AB67C9-387F-CD4D-8969-FDE1B4254411}" presName="hierRoot1" presStyleCnt="0">
        <dgm:presLayoutVars>
          <dgm:hierBranch val="init"/>
        </dgm:presLayoutVars>
      </dgm:prSet>
      <dgm:spPr/>
    </dgm:pt>
    <dgm:pt modelId="{A0C1AE6F-ADED-0244-AACA-2B414B459138}" type="pres">
      <dgm:prSet presAssocID="{40AB67C9-387F-CD4D-8969-FDE1B4254411}" presName="rootComposite1" presStyleCnt="0"/>
      <dgm:spPr/>
    </dgm:pt>
    <dgm:pt modelId="{73F805F0-2A6B-5E4E-ADAC-1AAA14835724}" type="pres">
      <dgm:prSet presAssocID="{40AB67C9-387F-CD4D-8969-FDE1B4254411}" presName="rootText1" presStyleLbl="node0" presStyleIdx="1" presStyleCnt="2" custScaleX="146263" custScaleY="47561" custLinFactX="-66638" custLinFactNeighborX="-100000" custLinFactNeighborY="20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834373-B9B1-1547-90A6-6400FDD1FB9D}" type="pres">
      <dgm:prSet presAssocID="{40AB67C9-387F-CD4D-8969-FDE1B425441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52151-643F-DB4C-8646-59FA7FD455A7}" type="pres">
      <dgm:prSet presAssocID="{40AB67C9-387F-CD4D-8969-FDE1B4254411}" presName="hierChild2" presStyleCnt="0"/>
      <dgm:spPr/>
    </dgm:pt>
    <dgm:pt modelId="{CDADC24E-9BEF-564D-B572-21CA99F9A1C1}" type="pres">
      <dgm:prSet presAssocID="{40AB67C9-387F-CD4D-8969-FDE1B4254411}" presName="hierChild3" presStyleCnt="0"/>
      <dgm:spPr/>
    </dgm:pt>
  </dgm:ptLst>
  <dgm:cxnLst>
    <dgm:cxn modelId="{1DC5D80C-FF30-9848-B54F-34D7DA43F3BD}" type="presOf" srcId="{67C33BC6-256F-3643-8D13-594BB7DC6E59}" destId="{FF28972D-CDD6-D84F-B5FD-DA9B76BF5264}" srcOrd="1" destOrd="0" presId="urn:microsoft.com/office/officeart/2005/8/layout/orgChart1"/>
    <dgm:cxn modelId="{B7C947D9-4ED0-2341-BA97-501C581B6084}" type="presOf" srcId="{F90843D9-BFF0-0A40-BE2A-887717B8FF48}" destId="{4E626365-82B3-5540-BABF-E16FEBB5DC05}" srcOrd="0" destOrd="0" presId="urn:microsoft.com/office/officeart/2005/8/layout/orgChart1"/>
    <dgm:cxn modelId="{11D2BD82-0D6E-A145-BEEB-41C6116D0C6E}" type="presOf" srcId="{50559D14-137B-3140-892E-C9F4387E3F9E}" destId="{A072482B-2E8E-D144-8D12-EDA3E7629CF5}" srcOrd="0" destOrd="0" presId="urn:microsoft.com/office/officeart/2005/8/layout/orgChart1"/>
    <dgm:cxn modelId="{2BDB5939-CF5F-6A45-9689-02371EC549CF}" srcId="{CCD13E85-24C7-2E48-9D53-05B24FFEC955}" destId="{B8ED2AF0-ACAD-2F41-AACE-A190859B1C9F}" srcOrd="0" destOrd="0" parTransId="{BC3B7638-ACBB-C84F-AC16-0E5824BC9DAD}" sibTransId="{05520778-6E6E-9041-BFAA-1C9F91DC3F6C}"/>
    <dgm:cxn modelId="{BCEC873B-22A4-3644-9C38-8E0201F120B1}" type="presOf" srcId="{CCD13E85-24C7-2E48-9D53-05B24FFEC955}" destId="{E0691801-A722-DB4F-9EB1-25788641944B}" srcOrd="0" destOrd="0" presId="urn:microsoft.com/office/officeart/2005/8/layout/orgChart1"/>
    <dgm:cxn modelId="{4816FB1C-F8B1-5B40-95C0-DC56D770AA8F}" type="presOf" srcId="{681D9D73-8AE2-A340-A4C3-D9548B7E0EDD}" destId="{B7DACBC3-7967-5747-8C43-850331470A07}" srcOrd="0" destOrd="0" presId="urn:microsoft.com/office/officeart/2005/8/layout/orgChart1"/>
    <dgm:cxn modelId="{03DA1543-AE6A-4249-A7DE-E590EAD9895D}" type="presOf" srcId="{40AB67C9-387F-CD4D-8969-FDE1B4254411}" destId="{73F805F0-2A6B-5E4E-ADAC-1AAA14835724}" srcOrd="0" destOrd="0" presId="urn:microsoft.com/office/officeart/2005/8/layout/orgChart1"/>
    <dgm:cxn modelId="{593A182D-28BE-4348-BCF2-333D0B384C91}" type="presOf" srcId="{3E66FF4B-1BAE-504B-A704-3B75BA041E47}" destId="{2C113474-9BA0-A64D-A8CD-1D6AF8D313EC}" srcOrd="0" destOrd="0" presId="urn:microsoft.com/office/officeart/2005/8/layout/orgChart1"/>
    <dgm:cxn modelId="{E6296951-633A-F14F-A88F-345C970B81D4}" type="presOf" srcId="{B8ED2AF0-ACAD-2F41-AACE-A190859B1C9F}" destId="{97A440F9-88FA-6445-AA06-FA51665E8062}" srcOrd="1" destOrd="0" presId="urn:microsoft.com/office/officeart/2005/8/layout/orgChart1"/>
    <dgm:cxn modelId="{0FFA715A-77DA-954A-91A3-7B6CF024AC5A}" srcId="{B8ED2AF0-ACAD-2F41-AACE-A190859B1C9F}" destId="{F90843D9-BFF0-0A40-BE2A-887717B8FF48}" srcOrd="1" destOrd="0" parTransId="{3E66FF4B-1BAE-504B-A704-3B75BA041E47}" sibTransId="{1C45D25C-F7A7-BE42-9BC0-0D2F22E7B573}"/>
    <dgm:cxn modelId="{1814EC55-2CE3-E54D-9498-F21839FC8008}" srcId="{CCD13E85-24C7-2E48-9D53-05B24FFEC955}" destId="{40AB67C9-387F-CD4D-8969-FDE1B4254411}" srcOrd="1" destOrd="0" parTransId="{EBEAF7B4-B1B0-BD49-9C9E-EDFC5C4DD6D7}" sibTransId="{0FF80E20-AB98-1340-94B2-E198E2F5C7D2}"/>
    <dgm:cxn modelId="{D9E6CF12-BB1D-0149-A152-6DA2B55F11DD}" type="presOf" srcId="{1C4096A3-D4FF-394D-85C6-2E11B58A4AEB}" destId="{9267C704-B8A7-1D4E-A4E3-B9F39643E32A}" srcOrd="0" destOrd="0" presId="urn:microsoft.com/office/officeart/2005/8/layout/orgChart1"/>
    <dgm:cxn modelId="{42E8B7DA-5AA3-7A42-A8F9-FFF7DFC6C80E}" type="presOf" srcId="{58853C6C-092D-0849-BEC6-42A78D75B0D2}" destId="{10065A1E-DE70-2C40-AA84-A98BCA17D8D8}" srcOrd="0" destOrd="0" presId="urn:microsoft.com/office/officeart/2005/8/layout/orgChart1"/>
    <dgm:cxn modelId="{916F5DE7-871B-E64F-B16E-958E898F60F2}" type="presOf" srcId="{60F94E94-48B8-414D-AF51-6319971EA0EB}" destId="{58E9B015-06B2-6948-990E-664561CE25E7}" srcOrd="0" destOrd="0" presId="urn:microsoft.com/office/officeart/2005/8/layout/orgChart1"/>
    <dgm:cxn modelId="{D6485DFB-AC44-7741-9E39-3EAD76284156}" srcId="{B8ED2AF0-ACAD-2F41-AACE-A190859B1C9F}" destId="{681D9D73-8AE2-A340-A4C3-D9548B7E0EDD}" srcOrd="3" destOrd="0" parTransId="{60F94E94-48B8-414D-AF51-6319971EA0EB}" sibTransId="{B467C73E-4C82-9548-BFD4-D5C7BE9C47CB}"/>
    <dgm:cxn modelId="{9CAF92F7-9508-2649-9682-B173EFF66604}" srcId="{B8ED2AF0-ACAD-2F41-AACE-A190859B1C9F}" destId="{50559D14-137B-3140-892E-C9F4387E3F9E}" srcOrd="2" destOrd="0" parTransId="{58853C6C-092D-0849-BEC6-42A78D75B0D2}" sibTransId="{6027AD7B-5B72-CB4E-A62B-E75189F7C36B}"/>
    <dgm:cxn modelId="{2409A284-4F3B-B14A-8C05-65B689FC892E}" type="presOf" srcId="{50559D14-137B-3140-892E-C9F4387E3F9E}" destId="{7A436D4E-9370-D343-B913-4A2FD97CD799}" srcOrd="1" destOrd="0" presId="urn:microsoft.com/office/officeart/2005/8/layout/orgChart1"/>
    <dgm:cxn modelId="{061A671D-CD5D-6B46-9E74-C59C56365479}" type="presOf" srcId="{F90843D9-BFF0-0A40-BE2A-887717B8FF48}" destId="{FBFD7444-2DC6-6B47-8B34-0EE4E7533477}" srcOrd="1" destOrd="0" presId="urn:microsoft.com/office/officeart/2005/8/layout/orgChart1"/>
    <dgm:cxn modelId="{8EDF8A80-D950-A24A-BCFC-A00A85A68107}" srcId="{B8ED2AF0-ACAD-2F41-AACE-A190859B1C9F}" destId="{67C33BC6-256F-3643-8D13-594BB7DC6E59}" srcOrd="0" destOrd="0" parTransId="{1C4096A3-D4FF-394D-85C6-2E11B58A4AEB}" sibTransId="{EFCB776E-6189-E442-8F15-B80B1F13CBC3}"/>
    <dgm:cxn modelId="{35BD2A50-7383-AA4F-9652-F691AC1FF62F}" type="presOf" srcId="{67C33BC6-256F-3643-8D13-594BB7DC6E59}" destId="{CF7D67EB-38DD-E449-9221-D521ABEB1C05}" srcOrd="0" destOrd="0" presId="urn:microsoft.com/office/officeart/2005/8/layout/orgChart1"/>
    <dgm:cxn modelId="{051C0A28-2DA7-244B-830E-9BD895821481}" type="presOf" srcId="{B8ED2AF0-ACAD-2F41-AACE-A190859B1C9F}" destId="{1C31BAA3-94CC-AB49-8371-038B48D4ED4F}" srcOrd="0" destOrd="0" presId="urn:microsoft.com/office/officeart/2005/8/layout/orgChart1"/>
    <dgm:cxn modelId="{E1D196AD-E27C-0A46-867B-6CA8C4FA9EBF}" type="presOf" srcId="{681D9D73-8AE2-A340-A4C3-D9548B7E0EDD}" destId="{314B6080-4280-A847-81B5-9B30EB446ABB}" srcOrd="1" destOrd="0" presId="urn:microsoft.com/office/officeart/2005/8/layout/orgChart1"/>
    <dgm:cxn modelId="{D96A5CB2-F388-1249-9E4E-43257907B8C9}" type="presOf" srcId="{40AB67C9-387F-CD4D-8969-FDE1B4254411}" destId="{9D834373-B9B1-1547-90A6-6400FDD1FB9D}" srcOrd="1" destOrd="0" presId="urn:microsoft.com/office/officeart/2005/8/layout/orgChart1"/>
    <dgm:cxn modelId="{3E165052-1BFC-4547-943C-DE49989E5F8C}" type="presParOf" srcId="{E0691801-A722-DB4F-9EB1-25788641944B}" destId="{9C53C187-E0D6-1D45-AF47-D9499A52FF0C}" srcOrd="0" destOrd="0" presId="urn:microsoft.com/office/officeart/2005/8/layout/orgChart1"/>
    <dgm:cxn modelId="{A6C82308-3BAD-1E47-A12B-D68F64D77D84}" type="presParOf" srcId="{9C53C187-E0D6-1D45-AF47-D9499A52FF0C}" destId="{5C0AFAE8-CEBB-4845-AA4B-B785C9AC0C52}" srcOrd="0" destOrd="0" presId="urn:microsoft.com/office/officeart/2005/8/layout/orgChart1"/>
    <dgm:cxn modelId="{BC66E55E-48A6-C54D-B624-4E4E5ABFD847}" type="presParOf" srcId="{5C0AFAE8-CEBB-4845-AA4B-B785C9AC0C52}" destId="{1C31BAA3-94CC-AB49-8371-038B48D4ED4F}" srcOrd="0" destOrd="0" presId="urn:microsoft.com/office/officeart/2005/8/layout/orgChart1"/>
    <dgm:cxn modelId="{4B57A8FE-BBD3-7E4E-A987-ABFD1E6D0D7B}" type="presParOf" srcId="{5C0AFAE8-CEBB-4845-AA4B-B785C9AC0C52}" destId="{97A440F9-88FA-6445-AA06-FA51665E8062}" srcOrd="1" destOrd="0" presId="urn:microsoft.com/office/officeart/2005/8/layout/orgChart1"/>
    <dgm:cxn modelId="{9FACCA11-6EC7-FD48-A629-934A4C85950D}" type="presParOf" srcId="{9C53C187-E0D6-1D45-AF47-D9499A52FF0C}" destId="{0F43298E-5CC2-D947-8BD2-2B401B710C94}" srcOrd="1" destOrd="0" presId="urn:microsoft.com/office/officeart/2005/8/layout/orgChart1"/>
    <dgm:cxn modelId="{F69BA227-3485-584D-895B-500290748CB6}" type="presParOf" srcId="{0F43298E-5CC2-D947-8BD2-2B401B710C94}" destId="{9267C704-B8A7-1D4E-A4E3-B9F39643E32A}" srcOrd="0" destOrd="0" presId="urn:microsoft.com/office/officeart/2005/8/layout/orgChart1"/>
    <dgm:cxn modelId="{E5B44AAE-0EC1-5746-BCEB-9429315E74B8}" type="presParOf" srcId="{0F43298E-5CC2-D947-8BD2-2B401B710C94}" destId="{65F1DA2B-2C56-2B4A-A3DC-13DE78EC56F9}" srcOrd="1" destOrd="0" presId="urn:microsoft.com/office/officeart/2005/8/layout/orgChart1"/>
    <dgm:cxn modelId="{E1C3471A-B44C-5140-ACB5-E3B1D5F4A84F}" type="presParOf" srcId="{65F1DA2B-2C56-2B4A-A3DC-13DE78EC56F9}" destId="{EF489044-66E1-1141-B8F1-0A87436FF11D}" srcOrd="0" destOrd="0" presId="urn:microsoft.com/office/officeart/2005/8/layout/orgChart1"/>
    <dgm:cxn modelId="{8FA2D74B-077F-E247-AA23-0BAA14452652}" type="presParOf" srcId="{EF489044-66E1-1141-B8F1-0A87436FF11D}" destId="{CF7D67EB-38DD-E449-9221-D521ABEB1C05}" srcOrd="0" destOrd="0" presId="urn:microsoft.com/office/officeart/2005/8/layout/orgChart1"/>
    <dgm:cxn modelId="{09FD8F77-AD54-084A-B6CB-CBED9EF7FBCF}" type="presParOf" srcId="{EF489044-66E1-1141-B8F1-0A87436FF11D}" destId="{FF28972D-CDD6-D84F-B5FD-DA9B76BF5264}" srcOrd="1" destOrd="0" presId="urn:microsoft.com/office/officeart/2005/8/layout/orgChart1"/>
    <dgm:cxn modelId="{67C73934-D903-044C-A926-A4547869AA79}" type="presParOf" srcId="{65F1DA2B-2C56-2B4A-A3DC-13DE78EC56F9}" destId="{9E4A1F22-5EE3-C644-B695-D63450B2E459}" srcOrd="1" destOrd="0" presId="urn:microsoft.com/office/officeart/2005/8/layout/orgChart1"/>
    <dgm:cxn modelId="{4BCAA623-0B24-BD41-B6F7-A15DFF07C644}" type="presParOf" srcId="{65F1DA2B-2C56-2B4A-A3DC-13DE78EC56F9}" destId="{7C4C1580-C2A5-2242-8AB0-234E5051097E}" srcOrd="2" destOrd="0" presId="urn:microsoft.com/office/officeart/2005/8/layout/orgChart1"/>
    <dgm:cxn modelId="{A1CF4077-5A9D-414D-A858-BCD8716103B3}" type="presParOf" srcId="{0F43298E-5CC2-D947-8BD2-2B401B710C94}" destId="{2C113474-9BA0-A64D-A8CD-1D6AF8D313EC}" srcOrd="2" destOrd="0" presId="urn:microsoft.com/office/officeart/2005/8/layout/orgChart1"/>
    <dgm:cxn modelId="{7DFFF92F-0729-6E44-9D76-8A70A6A8AE41}" type="presParOf" srcId="{0F43298E-5CC2-D947-8BD2-2B401B710C94}" destId="{02F2F7AB-C12C-614B-A245-E024B3C906EA}" srcOrd="3" destOrd="0" presId="urn:microsoft.com/office/officeart/2005/8/layout/orgChart1"/>
    <dgm:cxn modelId="{0C767F07-7DCE-0942-9386-5C812B773936}" type="presParOf" srcId="{02F2F7AB-C12C-614B-A245-E024B3C906EA}" destId="{CE53F8E0-CE46-104D-8AA0-1AC21B6DF81E}" srcOrd="0" destOrd="0" presId="urn:microsoft.com/office/officeart/2005/8/layout/orgChart1"/>
    <dgm:cxn modelId="{A3BA30B3-202C-7044-A1B6-0F011C4F7760}" type="presParOf" srcId="{CE53F8E0-CE46-104D-8AA0-1AC21B6DF81E}" destId="{4E626365-82B3-5540-BABF-E16FEBB5DC05}" srcOrd="0" destOrd="0" presId="urn:microsoft.com/office/officeart/2005/8/layout/orgChart1"/>
    <dgm:cxn modelId="{24375FFA-0E5E-614C-83E4-877205B56F90}" type="presParOf" srcId="{CE53F8E0-CE46-104D-8AA0-1AC21B6DF81E}" destId="{FBFD7444-2DC6-6B47-8B34-0EE4E7533477}" srcOrd="1" destOrd="0" presId="urn:microsoft.com/office/officeart/2005/8/layout/orgChart1"/>
    <dgm:cxn modelId="{796FD150-9984-4C47-85C3-A27D4C6E07B1}" type="presParOf" srcId="{02F2F7AB-C12C-614B-A245-E024B3C906EA}" destId="{80AB2390-2027-004B-B3C5-BC21EE15B0AB}" srcOrd="1" destOrd="0" presId="urn:microsoft.com/office/officeart/2005/8/layout/orgChart1"/>
    <dgm:cxn modelId="{9E5FE221-9547-8048-AB8F-D6F605B43984}" type="presParOf" srcId="{02F2F7AB-C12C-614B-A245-E024B3C906EA}" destId="{9C3469EF-193D-EC43-B5FC-AB1EEC3A50FB}" srcOrd="2" destOrd="0" presId="urn:microsoft.com/office/officeart/2005/8/layout/orgChart1"/>
    <dgm:cxn modelId="{98E4F827-1EE3-164E-9691-0E0978885765}" type="presParOf" srcId="{0F43298E-5CC2-D947-8BD2-2B401B710C94}" destId="{10065A1E-DE70-2C40-AA84-A98BCA17D8D8}" srcOrd="4" destOrd="0" presId="urn:microsoft.com/office/officeart/2005/8/layout/orgChart1"/>
    <dgm:cxn modelId="{2DA75831-7423-724E-8008-006B9479A2AD}" type="presParOf" srcId="{0F43298E-5CC2-D947-8BD2-2B401B710C94}" destId="{CD9C3AA6-A5BE-7C47-AD5C-5D4FA67F7FD4}" srcOrd="5" destOrd="0" presId="urn:microsoft.com/office/officeart/2005/8/layout/orgChart1"/>
    <dgm:cxn modelId="{16D9A2A5-7F30-CA46-B86A-2A6630AEE45D}" type="presParOf" srcId="{CD9C3AA6-A5BE-7C47-AD5C-5D4FA67F7FD4}" destId="{100B59E1-84E2-F24E-8AF4-C4E657EEAEB2}" srcOrd="0" destOrd="0" presId="urn:microsoft.com/office/officeart/2005/8/layout/orgChart1"/>
    <dgm:cxn modelId="{DC7739DC-008F-6C4F-900F-567BEF0D42AF}" type="presParOf" srcId="{100B59E1-84E2-F24E-8AF4-C4E657EEAEB2}" destId="{A072482B-2E8E-D144-8D12-EDA3E7629CF5}" srcOrd="0" destOrd="0" presId="urn:microsoft.com/office/officeart/2005/8/layout/orgChart1"/>
    <dgm:cxn modelId="{E147BE05-E97E-064A-9235-537D89C15E6A}" type="presParOf" srcId="{100B59E1-84E2-F24E-8AF4-C4E657EEAEB2}" destId="{7A436D4E-9370-D343-B913-4A2FD97CD799}" srcOrd="1" destOrd="0" presId="urn:microsoft.com/office/officeart/2005/8/layout/orgChart1"/>
    <dgm:cxn modelId="{6B90C1C1-8588-E049-BAE1-FFE9B7A1D600}" type="presParOf" srcId="{CD9C3AA6-A5BE-7C47-AD5C-5D4FA67F7FD4}" destId="{2845AEBC-7883-4F40-9ED9-3C3DFBBFF30C}" srcOrd="1" destOrd="0" presId="urn:microsoft.com/office/officeart/2005/8/layout/orgChart1"/>
    <dgm:cxn modelId="{90750A81-1984-F14C-BE36-9DBB196ACA6D}" type="presParOf" srcId="{CD9C3AA6-A5BE-7C47-AD5C-5D4FA67F7FD4}" destId="{A9CCF543-8A4E-7A43-BE08-C226F466589A}" srcOrd="2" destOrd="0" presId="urn:microsoft.com/office/officeart/2005/8/layout/orgChart1"/>
    <dgm:cxn modelId="{1729C5E9-57EA-1F48-A3D0-897144097EE0}" type="presParOf" srcId="{0F43298E-5CC2-D947-8BD2-2B401B710C94}" destId="{58E9B015-06B2-6948-990E-664561CE25E7}" srcOrd="6" destOrd="0" presId="urn:microsoft.com/office/officeart/2005/8/layout/orgChart1"/>
    <dgm:cxn modelId="{902C93EC-EA11-274C-A6D0-005C3C437E82}" type="presParOf" srcId="{0F43298E-5CC2-D947-8BD2-2B401B710C94}" destId="{46F9C6A9-CC24-B541-8BDD-8BD5D3CF53F7}" srcOrd="7" destOrd="0" presId="urn:microsoft.com/office/officeart/2005/8/layout/orgChart1"/>
    <dgm:cxn modelId="{828E5C43-95CD-0449-9EFD-E08110B1EABA}" type="presParOf" srcId="{46F9C6A9-CC24-B541-8BDD-8BD5D3CF53F7}" destId="{D33A6760-FBF6-5841-A8E0-44DBE8AF797A}" srcOrd="0" destOrd="0" presId="urn:microsoft.com/office/officeart/2005/8/layout/orgChart1"/>
    <dgm:cxn modelId="{714DB81E-5620-004E-A464-D787FEBCF0F9}" type="presParOf" srcId="{D33A6760-FBF6-5841-A8E0-44DBE8AF797A}" destId="{B7DACBC3-7967-5747-8C43-850331470A07}" srcOrd="0" destOrd="0" presId="urn:microsoft.com/office/officeart/2005/8/layout/orgChart1"/>
    <dgm:cxn modelId="{08DC2C33-BDE9-F04F-A7A3-969B163C4848}" type="presParOf" srcId="{D33A6760-FBF6-5841-A8E0-44DBE8AF797A}" destId="{314B6080-4280-A847-81B5-9B30EB446ABB}" srcOrd="1" destOrd="0" presId="urn:microsoft.com/office/officeart/2005/8/layout/orgChart1"/>
    <dgm:cxn modelId="{0B8E44D2-453F-674B-973B-1BCDB9B91E51}" type="presParOf" srcId="{46F9C6A9-CC24-B541-8BDD-8BD5D3CF53F7}" destId="{C06ED812-5B38-EB42-A751-3857528D860F}" srcOrd="1" destOrd="0" presId="urn:microsoft.com/office/officeart/2005/8/layout/orgChart1"/>
    <dgm:cxn modelId="{AAA00F3A-18AE-7444-8C1E-5CDB4049DECE}" type="presParOf" srcId="{46F9C6A9-CC24-B541-8BDD-8BD5D3CF53F7}" destId="{083A5849-DECC-3848-801D-E9BA2A73692B}" srcOrd="2" destOrd="0" presId="urn:microsoft.com/office/officeart/2005/8/layout/orgChart1"/>
    <dgm:cxn modelId="{75D3F43B-0143-8943-A3AB-1CE8AB7C5A22}" type="presParOf" srcId="{9C53C187-E0D6-1D45-AF47-D9499A52FF0C}" destId="{B5DD7943-3A14-7B4C-9138-31CDB3A03F5E}" srcOrd="2" destOrd="0" presId="urn:microsoft.com/office/officeart/2005/8/layout/orgChart1"/>
    <dgm:cxn modelId="{AFB7F702-FC3E-2D4A-BBB2-2F6469BCCA5A}" type="presParOf" srcId="{E0691801-A722-DB4F-9EB1-25788641944B}" destId="{03CA724D-B3E7-2E43-B940-E2E167B41EE3}" srcOrd="1" destOrd="0" presId="urn:microsoft.com/office/officeart/2005/8/layout/orgChart1"/>
    <dgm:cxn modelId="{F26A14A8-7DC6-CC4E-BBF6-65A56C84AD2E}" type="presParOf" srcId="{03CA724D-B3E7-2E43-B940-E2E167B41EE3}" destId="{A0C1AE6F-ADED-0244-AACA-2B414B459138}" srcOrd="0" destOrd="0" presId="urn:microsoft.com/office/officeart/2005/8/layout/orgChart1"/>
    <dgm:cxn modelId="{66D5D64A-0166-6A45-960A-933C59C9627B}" type="presParOf" srcId="{A0C1AE6F-ADED-0244-AACA-2B414B459138}" destId="{73F805F0-2A6B-5E4E-ADAC-1AAA14835724}" srcOrd="0" destOrd="0" presId="urn:microsoft.com/office/officeart/2005/8/layout/orgChart1"/>
    <dgm:cxn modelId="{6EB5D897-7EDD-524A-999A-69D89F4D8A38}" type="presParOf" srcId="{A0C1AE6F-ADED-0244-AACA-2B414B459138}" destId="{9D834373-B9B1-1547-90A6-6400FDD1FB9D}" srcOrd="1" destOrd="0" presId="urn:microsoft.com/office/officeart/2005/8/layout/orgChart1"/>
    <dgm:cxn modelId="{FBDFE351-213F-1C43-B6F0-F97251E60073}" type="presParOf" srcId="{03CA724D-B3E7-2E43-B940-E2E167B41EE3}" destId="{87352151-643F-DB4C-8646-59FA7FD455A7}" srcOrd="1" destOrd="0" presId="urn:microsoft.com/office/officeart/2005/8/layout/orgChart1"/>
    <dgm:cxn modelId="{3B8E52A0-544E-C849-A3A9-9E058D36F3D5}" type="presParOf" srcId="{03CA724D-B3E7-2E43-B940-E2E167B41EE3}" destId="{CDADC24E-9BEF-564D-B572-21CA99F9A1C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D13E85-24C7-2E48-9D53-05B24FFEC955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ED2AF0-ACAD-2F41-AACE-A190859B1C9F}">
      <dgm:prSet phldrT="[Текст]" custT="1"/>
      <dgm:spPr/>
      <dgm:t>
        <a:bodyPr/>
        <a:lstStyle/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Направление «Год литературы в России»</a:t>
          </a:r>
        </a:p>
        <a:p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Тема: «Литература – это исповедь или проповедь?»</a:t>
          </a: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BC3B7638-ACBB-C84F-AC16-0E5824BC9DAD}" type="parTrans" cxnId="{2BDB5939-CF5F-6A45-9689-02371EC549CF}">
      <dgm:prSet/>
      <dgm:spPr/>
      <dgm:t>
        <a:bodyPr/>
        <a:lstStyle/>
        <a:p>
          <a:endParaRPr lang="ru-RU"/>
        </a:p>
      </dgm:t>
    </dgm:pt>
    <dgm:pt modelId="{05520778-6E6E-9041-BFAA-1C9F91DC3F6C}" type="sibTrans" cxnId="{2BDB5939-CF5F-6A45-9689-02371EC549CF}">
      <dgm:prSet/>
      <dgm:spPr/>
      <dgm:t>
        <a:bodyPr/>
        <a:lstStyle/>
        <a:p>
          <a:endParaRPr lang="ru-RU"/>
        </a:p>
      </dgm:t>
    </dgm:pt>
    <dgm:pt modelId="{67C33BC6-256F-3643-8D13-594BB7DC6E59}">
      <dgm:prSet phldrT="[Текст]"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Мир художественного произведения – это модель общества и человеческих отношений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1C4096A3-D4FF-394D-85C6-2E11B58A4AEB}" type="parTrans" cxnId="{8EDF8A80-D950-A24A-BCFC-A00A85A68107}">
      <dgm:prSet/>
      <dgm:spPr/>
      <dgm:t>
        <a:bodyPr/>
        <a:lstStyle/>
        <a:p>
          <a:endParaRPr lang="ru-RU"/>
        </a:p>
      </dgm:t>
    </dgm:pt>
    <dgm:pt modelId="{EFCB776E-6189-E442-8F15-B80B1F13CBC3}" type="sibTrans" cxnId="{8EDF8A80-D950-A24A-BCFC-A00A85A68107}">
      <dgm:prSet/>
      <dgm:spPr/>
      <dgm:t>
        <a:bodyPr/>
        <a:lstStyle/>
        <a:p>
          <a:endParaRPr lang="ru-RU"/>
        </a:p>
      </dgm:t>
    </dgm:pt>
    <dgm:pt modelId="{50559D14-137B-3140-892E-C9F4387E3F9E}">
      <dgm:prSet phldrT="[Текст]"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Проповедуя, автор воспитывает</a:t>
          </a:r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и пре-</a:t>
          </a:r>
          <a:r>
            <a:rPr lang="ru-RU" sz="1600" dirty="0" err="1" smtClean="0">
              <a:latin typeface="Arial Narrow" charset="0"/>
              <a:ea typeface="Arial Narrow" charset="0"/>
              <a:cs typeface="Arial Narrow" charset="0"/>
            </a:rPr>
            <a:t>ображает</a:t>
          </a:r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 героя и читателя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58853C6C-092D-0849-BEC6-42A78D75B0D2}" type="parTrans" cxnId="{9CAF92F7-9508-2649-9682-B173EFF66604}">
      <dgm:prSet/>
      <dgm:spPr/>
      <dgm:t>
        <a:bodyPr/>
        <a:lstStyle/>
        <a:p>
          <a:endParaRPr lang="ru-RU"/>
        </a:p>
      </dgm:t>
    </dgm:pt>
    <dgm:pt modelId="{6027AD7B-5B72-CB4E-A62B-E75189F7C36B}" type="sibTrans" cxnId="{9CAF92F7-9508-2649-9682-B173EFF66604}">
      <dgm:prSet/>
      <dgm:spPr/>
      <dgm:t>
        <a:bodyPr/>
        <a:lstStyle/>
        <a:p>
          <a:endParaRPr lang="ru-RU"/>
        </a:p>
      </dgm:t>
    </dgm:pt>
    <dgm:pt modelId="{681D9D73-8AE2-A340-A4C3-D9548B7E0EDD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>
            <a:lnSpc>
              <a:spcPct val="100000"/>
            </a:lnSpc>
          </a:pPr>
          <a:r>
            <a:rPr lang="ru-RU" sz="1600" u="none" dirty="0" smtClean="0">
              <a:latin typeface="Arial Narrow" charset="0"/>
              <a:ea typeface="Arial Narrow" charset="0"/>
              <a:cs typeface="Arial Narrow" charset="0"/>
            </a:rPr>
            <a:t>Залогом преображения является</a:t>
          </a:r>
          <a:r>
            <a:rPr lang="ru-RU" sz="1600" u="none" baseline="0" dirty="0" smtClean="0">
              <a:latin typeface="Arial Narrow" charset="0"/>
              <a:ea typeface="Arial Narrow" charset="0"/>
              <a:cs typeface="Arial Narrow" charset="0"/>
            </a:rPr>
            <a:t> очищение души</a:t>
          </a:r>
          <a:endParaRPr lang="ru-RU" sz="1600" u="sng" dirty="0" smtClean="0">
            <a:latin typeface="Arial Narrow" charset="0"/>
            <a:ea typeface="Arial Narrow" charset="0"/>
            <a:cs typeface="Arial Narrow" charset="0"/>
          </a:endParaRPr>
        </a:p>
      </dgm:t>
    </dgm:pt>
    <dgm:pt modelId="{60F94E94-48B8-414D-AF51-6319971EA0EB}" type="parTrans" cxnId="{D6485DFB-AC44-7741-9E39-3EAD76284156}">
      <dgm:prSet/>
      <dgm:spPr/>
      <dgm:t>
        <a:bodyPr/>
        <a:lstStyle/>
        <a:p>
          <a:endParaRPr lang="ru-RU"/>
        </a:p>
      </dgm:t>
    </dgm:pt>
    <dgm:pt modelId="{B467C73E-4C82-9548-BFD4-D5C7BE9C47CB}" type="sibTrans" cxnId="{D6485DFB-AC44-7741-9E39-3EAD76284156}">
      <dgm:prSet/>
      <dgm:spPr/>
      <dgm:t>
        <a:bodyPr/>
        <a:lstStyle/>
        <a:p>
          <a:endParaRPr lang="ru-RU"/>
        </a:p>
      </dgm:t>
    </dgm:pt>
    <dgm:pt modelId="{F90843D9-BFF0-0A40-BE2A-887717B8FF48}">
      <dgm:prSet custT="1"/>
      <dgm:spPr/>
      <dgm:t>
        <a:bodyPr/>
        <a:lstStyle/>
        <a:p>
          <a:r>
            <a:rPr lang="ru-RU" sz="1600" u="sng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r>
            <a:rPr lang="ru-RU" sz="1600" dirty="0" smtClean="0">
              <a:latin typeface="Arial Narrow" charset="0"/>
              <a:ea typeface="Arial Narrow" charset="0"/>
              <a:cs typeface="Arial Narrow" charset="0"/>
            </a:rPr>
            <a:t>Без исповеди нет понимания истины, очищения и освобождения</a:t>
          </a:r>
          <a:r>
            <a:rPr lang="ru-RU" sz="1600" baseline="0" dirty="0" smtClean="0">
              <a:latin typeface="Arial Narrow" charset="0"/>
              <a:ea typeface="Arial Narrow" charset="0"/>
              <a:cs typeface="Arial Narrow" charset="0"/>
            </a:rPr>
            <a:t> от заблуждений</a:t>
          </a:r>
          <a:endParaRPr lang="ru-RU" sz="1600" dirty="0">
            <a:latin typeface="Arial Narrow" charset="0"/>
            <a:ea typeface="Arial Narrow" charset="0"/>
            <a:cs typeface="Arial Narrow" charset="0"/>
          </a:endParaRPr>
        </a:p>
      </dgm:t>
    </dgm:pt>
    <dgm:pt modelId="{3E66FF4B-1BAE-504B-A704-3B75BA041E47}" type="parTrans" cxnId="{0FFA715A-77DA-954A-91A3-7B6CF024AC5A}">
      <dgm:prSet/>
      <dgm:spPr/>
      <dgm:t>
        <a:bodyPr/>
        <a:lstStyle/>
        <a:p>
          <a:endParaRPr lang="ru-RU"/>
        </a:p>
      </dgm:t>
    </dgm:pt>
    <dgm:pt modelId="{1C45D25C-F7A7-BE42-9BC0-0D2F22E7B573}" type="sibTrans" cxnId="{0FFA715A-77DA-954A-91A3-7B6CF024AC5A}">
      <dgm:prSet/>
      <dgm:spPr/>
      <dgm:t>
        <a:bodyPr/>
        <a:lstStyle/>
        <a:p>
          <a:endParaRPr lang="ru-RU"/>
        </a:p>
      </dgm:t>
    </dgm:pt>
    <dgm:pt modelId="{40AB67C9-387F-CD4D-8969-FDE1B4254411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Литература должна правдиво рассказывать о жизни или учить жить?  (Вступление)</a:t>
          </a:r>
          <a:endParaRPr lang="ru-RU" sz="18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BEAF7B4-B1B0-BD49-9C9E-EDFC5C4DD6D7}" type="parTrans" cxnId="{1814EC55-2CE3-E54D-9498-F21839FC8008}">
      <dgm:prSet/>
      <dgm:spPr/>
      <dgm:t>
        <a:bodyPr/>
        <a:lstStyle/>
        <a:p>
          <a:endParaRPr lang="ru-RU"/>
        </a:p>
      </dgm:t>
    </dgm:pt>
    <dgm:pt modelId="{0FF80E20-AB98-1340-94B2-E198E2F5C7D2}" type="sibTrans" cxnId="{1814EC55-2CE3-E54D-9498-F21839FC8008}">
      <dgm:prSet/>
      <dgm:spPr/>
      <dgm:t>
        <a:bodyPr/>
        <a:lstStyle/>
        <a:p>
          <a:endParaRPr lang="ru-RU"/>
        </a:p>
      </dgm:t>
    </dgm:pt>
    <dgm:pt modelId="{E0691801-A722-DB4F-9EB1-25788641944B}" type="pres">
      <dgm:prSet presAssocID="{CCD13E85-24C7-2E48-9D53-05B24FFEC9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53C187-E0D6-1D45-AF47-D9499A52FF0C}" type="pres">
      <dgm:prSet presAssocID="{B8ED2AF0-ACAD-2F41-AACE-A190859B1C9F}" presName="hierRoot1" presStyleCnt="0">
        <dgm:presLayoutVars>
          <dgm:hierBranch val="init"/>
        </dgm:presLayoutVars>
      </dgm:prSet>
      <dgm:spPr/>
    </dgm:pt>
    <dgm:pt modelId="{5C0AFAE8-CEBB-4845-AA4B-B785C9AC0C52}" type="pres">
      <dgm:prSet presAssocID="{B8ED2AF0-ACAD-2F41-AACE-A190859B1C9F}" presName="rootComposite1" presStyleCnt="0"/>
      <dgm:spPr/>
    </dgm:pt>
    <dgm:pt modelId="{1C31BAA3-94CC-AB49-8371-038B48D4ED4F}" type="pres">
      <dgm:prSet presAssocID="{B8ED2AF0-ACAD-2F41-AACE-A190859B1C9F}" presName="rootText1" presStyleLbl="node0" presStyleIdx="0" presStyleCnt="2" custScaleX="212358" custScaleY="74659" custLinFactNeighborX="-1109" custLinFactNeighborY="-76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40F9-88FA-6445-AA06-FA51665E8062}" type="pres">
      <dgm:prSet presAssocID="{B8ED2AF0-ACAD-2F41-AACE-A190859B1C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F43298E-5CC2-D947-8BD2-2B401B710C94}" type="pres">
      <dgm:prSet presAssocID="{B8ED2AF0-ACAD-2F41-AACE-A190859B1C9F}" presName="hierChild2" presStyleCnt="0"/>
      <dgm:spPr/>
    </dgm:pt>
    <dgm:pt modelId="{9267C704-B8A7-1D4E-A4E3-B9F39643E32A}" type="pres">
      <dgm:prSet presAssocID="{1C4096A3-D4FF-394D-85C6-2E11B58A4AE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5F1DA2B-2C56-2B4A-A3DC-13DE78EC56F9}" type="pres">
      <dgm:prSet presAssocID="{67C33BC6-256F-3643-8D13-594BB7DC6E59}" presName="hierRoot2" presStyleCnt="0">
        <dgm:presLayoutVars>
          <dgm:hierBranch val="init"/>
        </dgm:presLayoutVars>
      </dgm:prSet>
      <dgm:spPr/>
    </dgm:pt>
    <dgm:pt modelId="{EF489044-66E1-1141-B8F1-0A87436FF11D}" type="pres">
      <dgm:prSet presAssocID="{67C33BC6-256F-3643-8D13-594BB7DC6E59}" presName="rootComposite" presStyleCnt="0"/>
      <dgm:spPr/>
    </dgm:pt>
    <dgm:pt modelId="{CF7D67EB-38DD-E449-9221-D521ABEB1C05}" type="pres">
      <dgm:prSet presAssocID="{67C33BC6-256F-3643-8D13-594BB7DC6E59}" presName="rootText" presStyleLbl="node2" presStyleIdx="0" presStyleCnt="4" custScaleX="108363" custScaleY="1130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8972D-CDD6-D84F-B5FD-DA9B76BF5264}" type="pres">
      <dgm:prSet presAssocID="{67C33BC6-256F-3643-8D13-594BB7DC6E59}" presName="rootConnector" presStyleLbl="node2" presStyleIdx="0" presStyleCnt="4"/>
      <dgm:spPr/>
      <dgm:t>
        <a:bodyPr/>
        <a:lstStyle/>
        <a:p>
          <a:endParaRPr lang="ru-RU"/>
        </a:p>
      </dgm:t>
    </dgm:pt>
    <dgm:pt modelId="{9E4A1F22-5EE3-C644-B695-D63450B2E459}" type="pres">
      <dgm:prSet presAssocID="{67C33BC6-256F-3643-8D13-594BB7DC6E59}" presName="hierChild4" presStyleCnt="0"/>
      <dgm:spPr/>
    </dgm:pt>
    <dgm:pt modelId="{7C4C1580-C2A5-2242-8AB0-234E5051097E}" type="pres">
      <dgm:prSet presAssocID="{67C33BC6-256F-3643-8D13-594BB7DC6E59}" presName="hierChild5" presStyleCnt="0"/>
      <dgm:spPr/>
    </dgm:pt>
    <dgm:pt modelId="{2C113474-9BA0-A64D-A8CD-1D6AF8D313EC}" type="pres">
      <dgm:prSet presAssocID="{3E66FF4B-1BAE-504B-A704-3B75BA041E4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02F2F7AB-C12C-614B-A245-E024B3C906EA}" type="pres">
      <dgm:prSet presAssocID="{F90843D9-BFF0-0A40-BE2A-887717B8FF48}" presName="hierRoot2" presStyleCnt="0">
        <dgm:presLayoutVars>
          <dgm:hierBranch val="init"/>
        </dgm:presLayoutVars>
      </dgm:prSet>
      <dgm:spPr/>
    </dgm:pt>
    <dgm:pt modelId="{CE53F8E0-CE46-104D-8AA0-1AC21B6DF81E}" type="pres">
      <dgm:prSet presAssocID="{F90843D9-BFF0-0A40-BE2A-887717B8FF48}" presName="rootComposite" presStyleCnt="0"/>
      <dgm:spPr/>
    </dgm:pt>
    <dgm:pt modelId="{4E626365-82B3-5540-BABF-E16FEBB5DC05}" type="pres">
      <dgm:prSet presAssocID="{F90843D9-BFF0-0A40-BE2A-887717B8FF48}" presName="rootText" presStyleLbl="node2" presStyleIdx="1" presStyleCnt="4" custScaleX="107481" custScaleY="120493" custLinFactNeighborX="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FD7444-2DC6-6B47-8B34-0EE4E7533477}" type="pres">
      <dgm:prSet presAssocID="{F90843D9-BFF0-0A40-BE2A-887717B8FF48}" presName="rootConnector" presStyleLbl="node2" presStyleIdx="1" presStyleCnt="4"/>
      <dgm:spPr/>
      <dgm:t>
        <a:bodyPr/>
        <a:lstStyle/>
        <a:p>
          <a:endParaRPr lang="ru-RU"/>
        </a:p>
      </dgm:t>
    </dgm:pt>
    <dgm:pt modelId="{80AB2390-2027-004B-B3C5-BC21EE15B0AB}" type="pres">
      <dgm:prSet presAssocID="{F90843D9-BFF0-0A40-BE2A-887717B8FF48}" presName="hierChild4" presStyleCnt="0"/>
      <dgm:spPr/>
    </dgm:pt>
    <dgm:pt modelId="{9C3469EF-193D-EC43-B5FC-AB1EEC3A50FB}" type="pres">
      <dgm:prSet presAssocID="{F90843D9-BFF0-0A40-BE2A-887717B8FF48}" presName="hierChild5" presStyleCnt="0"/>
      <dgm:spPr/>
    </dgm:pt>
    <dgm:pt modelId="{10065A1E-DE70-2C40-AA84-A98BCA17D8D8}" type="pres">
      <dgm:prSet presAssocID="{58853C6C-092D-0849-BEC6-42A78D75B0D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D9C3AA6-A5BE-7C47-AD5C-5D4FA67F7FD4}" type="pres">
      <dgm:prSet presAssocID="{50559D14-137B-3140-892E-C9F4387E3F9E}" presName="hierRoot2" presStyleCnt="0">
        <dgm:presLayoutVars>
          <dgm:hierBranch val="init"/>
        </dgm:presLayoutVars>
      </dgm:prSet>
      <dgm:spPr/>
    </dgm:pt>
    <dgm:pt modelId="{100B59E1-84E2-F24E-8AF4-C4E657EEAEB2}" type="pres">
      <dgm:prSet presAssocID="{50559D14-137B-3140-892E-C9F4387E3F9E}" presName="rootComposite" presStyleCnt="0"/>
      <dgm:spPr/>
    </dgm:pt>
    <dgm:pt modelId="{A072482B-2E8E-D144-8D12-EDA3E7629CF5}" type="pres">
      <dgm:prSet presAssocID="{50559D14-137B-3140-892E-C9F4387E3F9E}" presName="rootText" presStyleLbl="node2" presStyleIdx="2" presStyleCnt="4" custScaleX="98138" custScaleY="122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436D4E-9370-D343-B913-4A2FD97CD799}" type="pres">
      <dgm:prSet presAssocID="{50559D14-137B-3140-892E-C9F4387E3F9E}" presName="rootConnector" presStyleLbl="node2" presStyleIdx="2" presStyleCnt="4"/>
      <dgm:spPr/>
      <dgm:t>
        <a:bodyPr/>
        <a:lstStyle/>
        <a:p>
          <a:endParaRPr lang="ru-RU"/>
        </a:p>
      </dgm:t>
    </dgm:pt>
    <dgm:pt modelId="{2845AEBC-7883-4F40-9ED9-3C3DFBBFF30C}" type="pres">
      <dgm:prSet presAssocID="{50559D14-137B-3140-892E-C9F4387E3F9E}" presName="hierChild4" presStyleCnt="0"/>
      <dgm:spPr/>
    </dgm:pt>
    <dgm:pt modelId="{A9CCF543-8A4E-7A43-BE08-C226F466589A}" type="pres">
      <dgm:prSet presAssocID="{50559D14-137B-3140-892E-C9F4387E3F9E}" presName="hierChild5" presStyleCnt="0"/>
      <dgm:spPr/>
    </dgm:pt>
    <dgm:pt modelId="{58E9B015-06B2-6948-990E-664561CE25E7}" type="pres">
      <dgm:prSet presAssocID="{60F94E94-48B8-414D-AF51-6319971EA0E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6F9C6A9-CC24-B541-8BDD-8BD5D3CF53F7}" type="pres">
      <dgm:prSet presAssocID="{681D9D73-8AE2-A340-A4C3-D9548B7E0EDD}" presName="hierRoot2" presStyleCnt="0">
        <dgm:presLayoutVars>
          <dgm:hierBranch val="init"/>
        </dgm:presLayoutVars>
      </dgm:prSet>
      <dgm:spPr/>
    </dgm:pt>
    <dgm:pt modelId="{D33A6760-FBF6-5841-A8E0-44DBE8AF797A}" type="pres">
      <dgm:prSet presAssocID="{681D9D73-8AE2-A340-A4C3-D9548B7E0EDD}" presName="rootComposite" presStyleCnt="0"/>
      <dgm:spPr/>
    </dgm:pt>
    <dgm:pt modelId="{B7DACBC3-7967-5747-8C43-850331470A07}" type="pres">
      <dgm:prSet presAssocID="{681D9D73-8AE2-A340-A4C3-D9548B7E0EDD}" presName="rootText" presStyleLbl="node2" presStyleIdx="3" presStyleCnt="4" custScaleX="98080" custScaleY="128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4B6080-4280-A847-81B5-9B30EB446ABB}" type="pres">
      <dgm:prSet presAssocID="{681D9D73-8AE2-A340-A4C3-D9548B7E0EDD}" presName="rootConnector" presStyleLbl="node2" presStyleIdx="3" presStyleCnt="4"/>
      <dgm:spPr/>
      <dgm:t>
        <a:bodyPr/>
        <a:lstStyle/>
        <a:p>
          <a:endParaRPr lang="ru-RU"/>
        </a:p>
      </dgm:t>
    </dgm:pt>
    <dgm:pt modelId="{C06ED812-5B38-EB42-A751-3857528D860F}" type="pres">
      <dgm:prSet presAssocID="{681D9D73-8AE2-A340-A4C3-D9548B7E0EDD}" presName="hierChild4" presStyleCnt="0"/>
      <dgm:spPr/>
    </dgm:pt>
    <dgm:pt modelId="{083A5849-DECC-3848-801D-E9BA2A73692B}" type="pres">
      <dgm:prSet presAssocID="{681D9D73-8AE2-A340-A4C3-D9548B7E0EDD}" presName="hierChild5" presStyleCnt="0"/>
      <dgm:spPr/>
    </dgm:pt>
    <dgm:pt modelId="{B5DD7943-3A14-7B4C-9138-31CDB3A03F5E}" type="pres">
      <dgm:prSet presAssocID="{B8ED2AF0-ACAD-2F41-AACE-A190859B1C9F}" presName="hierChild3" presStyleCnt="0"/>
      <dgm:spPr/>
    </dgm:pt>
    <dgm:pt modelId="{03CA724D-B3E7-2E43-B940-E2E167B41EE3}" type="pres">
      <dgm:prSet presAssocID="{40AB67C9-387F-CD4D-8969-FDE1B4254411}" presName="hierRoot1" presStyleCnt="0">
        <dgm:presLayoutVars>
          <dgm:hierBranch val="init"/>
        </dgm:presLayoutVars>
      </dgm:prSet>
      <dgm:spPr/>
    </dgm:pt>
    <dgm:pt modelId="{A0C1AE6F-ADED-0244-AACA-2B414B459138}" type="pres">
      <dgm:prSet presAssocID="{40AB67C9-387F-CD4D-8969-FDE1B4254411}" presName="rootComposite1" presStyleCnt="0"/>
      <dgm:spPr/>
    </dgm:pt>
    <dgm:pt modelId="{73F805F0-2A6B-5E4E-ADAC-1AAA14835724}" type="pres">
      <dgm:prSet presAssocID="{40AB67C9-387F-CD4D-8969-FDE1B4254411}" presName="rootText1" presStyleLbl="node0" presStyleIdx="1" presStyleCnt="2" custScaleX="174833" custScaleY="59424" custLinFactX="-100000" custLinFactNeighborX="-115712" custLinFactNeighborY="132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834373-B9B1-1547-90A6-6400FDD1FB9D}" type="pres">
      <dgm:prSet presAssocID="{40AB67C9-387F-CD4D-8969-FDE1B425441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7352151-643F-DB4C-8646-59FA7FD455A7}" type="pres">
      <dgm:prSet presAssocID="{40AB67C9-387F-CD4D-8969-FDE1B4254411}" presName="hierChild2" presStyleCnt="0"/>
      <dgm:spPr/>
    </dgm:pt>
    <dgm:pt modelId="{CDADC24E-9BEF-564D-B572-21CA99F9A1C1}" type="pres">
      <dgm:prSet presAssocID="{40AB67C9-387F-CD4D-8969-FDE1B4254411}" presName="hierChild3" presStyleCnt="0"/>
      <dgm:spPr/>
    </dgm:pt>
  </dgm:ptLst>
  <dgm:cxnLst>
    <dgm:cxn modelId="{2BDB5939-CF5F-6A45-9689-02371EC549CF}" srcId="{CCD13E85-24C7-2E48-9D53-05B24FFEC955}" destId="{B8ED2AF0-ACAD-2F41-AACE-A190859B1C9F}" srcOrd="0" destOrd="0" parTransId="{BC3B7638-ACBB-C84F-AC16-0E5824BC9DAD}" sibTransId="{05520778-6E6E-9041-BFAA-1C9F91DC3F6C}"/>
    <dgm:cxn modelId="{1C8B8158-FAD8-1F4B-8671-F17ABF9CB90F}" type="presOf" srcId="{681D9D73-8AE2-A340-A4C3-D9548B7E0EDD}" destId="{314B6080-4280-A847-81B5-9B30EB446ABB}" srcOrd="1" destOrd="0" presId="urn:microsoft.com/office/officeart/2005/8/layout/orgChart1"/>
    <dgm:cxn modelId="{F3C93FDA-00F9-A840-973C-2A0A47F784C4}" type="presOf" srcId="{67C33BC6-256F-3643-8D13-594BB7DC6E59}" destId="{CF7D67EB-38DD-E449-9221-D521ABEB1C05}" srcOrd="0" destOrd="0" presId="urn:microsoft.com/office/officeart/2005/8/layout/orgChart1"/>
    <dgm:cxn modelId="{2A6431DC-EC3A-CB4B-9691-447B14072D3A}" type="presOf" srcId="{60F94E94-48B8-414D-AF51-6319971EA0EB}" destId="{58E9B015-06B2-6948-990E-664561CE25E7}" srcOrd="0" destOrd="0" presId="urn:microsoft.com/office/officeart/2005/8/layout/orgChart1"/>
    <dgm:cxn modelId="{9CC27805-D4AC-634B-991C-60C4BBC945A4}" type="presOf" srcId="{3E66FF4B-1BAE-504B-A704-3B75BA041E47}" destId="{2C113474-9BA0-A64D-A8CD-1D6AF8D313EC}" srcOrd="0" destOrd="0" presId="urn:microsoft.com/office/officeart/2005/8/layout/orgChart1"/>
    <dgm:cxn modelId="{F93618E1-43A6-C245-A30D-2264ED626220}" type="presOf" srcId="{681D9D73-8AE2-A340-A4C3-D9548B7E0EDD}" destId="{B7DACBC3-7967-5747-8C43-850331470A07}" srcOrd="0" destOrd="0" presId="urn:microsoft.com/office/officeart/2005/8/layout/orgChart1"/>
    <dgm:cxn modelId="{CDB5FD09-EB5A-844E-98D2-2536619E4F21}" type="presOf" srcId="{B8ED2AF0-ACAD-2F41-AACE-A190859B1C9F}" destId="{97A440F9-88FA-6445-AA06-FA51665E8062}" srcOrd="1" destOrd="0" presId="urn:microsoft.com/office/officeart/2005/8/layout/orgChart1"/>
    <dgm:cxn modelId="{BC2EE9CA-360D-4F42-8927-53E0F28642AE}" type="presOf" srcId="{50559D14-137B-3140-892E-C9F4387E3F9E}" destId="{A072482B-2E8E-D144-8D12-EDA3E7629CF5}" srcOrd="0" destOrd="0" presId="urn:microsoft.com/office/officeart/2005/8/layout/orgChart1"/>
    <dgm:cxn modelId="{0FFA715A-77DA-954A-91A3-7B6CF024AC5A}" srcId="{B8ED2AF0-ACAD-2F41-AACE-A190859B1C9F}" destId="{F90843D9-BFF0-0A40-BE2A-887717B8FF48}" srcOrd="1" destOrd="0" parTransId="{3E66FF4B-1BAE-504B-A704-3B75BA041E47}" sibTransId="{1C45D25C-F7A7-BE42-9BC0-0D2F22E7B573}"/>
    <dgm:cxn modelId="{1814EC55-2CE3-E54D-9498-F21839FC8008}" srcId="{CCD13E85-24C7-2E48-9D53-05B24FFEC955}" destId="{40AB67C9-387F-CD4D-8969-FDE1B4254411}" srcOrd="1" destOrd="0" parTransId="{EBEAF7B4-B1B0-BD49-9C9E-EDFC5C4DD6D7}" sibTransId="{0FF80E20-AB98-1340-94B2-E198E2F5C7D2}"/>
    <dgm:cxn modelId="{BA356E3B-0289-5140-AD93-B045156B73EB}" type="presOf" srcId="{50559D14-137B-3140-892E-C9F4387E3F9E}" destId="{7A436D4E-9370-D343-B913-4A2FD97CD799}" srcOrd="1" destOrd="0" presId="urn:microsoft.com/office/officeart/2005/8/layout/orgChart1"/>
    <dgm:cxn modelId="{D6485DFB-AC44-7741-9E39-3EAD76284156}" srcId="{B8ED2AF0-ACAD-2F41-AACE-A190859B1C9F}" destId="{681D9D73-8AE2-A340-A4C3-D9548B7E0EDD}" srcOrd="3" destOrd="0" parTransId="{60F94E94-48B8-414D-AF51-6319971EA0EB}" sibTransId="{B467C73E-4C82-9548-BFD4-D5C7BE9C47CB}"/>
    <dgm:cxn modelId="{9CAF92F7-9508-2649-9682-B173EFF66604}" srcId="{B8ED2AF0-ACAD-2F41-AACE-A190859B1C9F}" destId="{50559D14-137B-3140-892E-C9F4387E3F9E}" srcOrd="2" destOrd="0" parTransId="{58853C6C-092D-0849-BEC6-42A78D75B0D2}" sibTransId="{6027AD7B-5B72-CB4E-A62B-E75189F7C36B}"/>
    <dgm:cxn modelId="{2002C09F-2091-444D-87AF-F9FB44771472}" type="presOf" srcId="{CCD13E85-24C7-2E48-9D53-05B24FFEC955}" destId="{E0691801-A722-DB4F-9EB1-25788641944B}" srcOrd="0" destOrd="0" presId="urn:microsoft.com/office/officeart/2005/8/layout/orgChart1"/>
    <dgm:cxn modelId="{90875EFA-F787-D141-9AD0-B143E4993FA7}" type="presOf" srcId="{1C4096A3-D4FF-394D-85C6-2E11B58A4AEB}" destId="{9267C704-B8A7-1D4E-A4E3-B9F39643E32A}" srcOrd="0" destOrd="0" presId="urn:microsoft.com/office/officeart/2005/8/layout/orgChart1"/>
    <dgm:cxn modelId="{8EDF8A80-D950-A24A-BCFC-A00A85A68107}" srcId="{B8ED2AF0-ACAD-2F41-AACE-A190859B1C9F}" destId="{67C33BC6-256F-3643-8D13-594BB7DC6E59}" srcOrd="0" destOrd="0" parTransId="{1C4096A3-D4FF-394D-85C6-2E11B58A4AEB}" sibTransId="{EFCB776E-6189-E442-8F15-B80B1F13CBC3}"/>
    <dgm:cxn modelId="{CCAC8E42-2199-4E4A-8921-E7CEE4020845}" type="presOf" srcId="{F90843D9-BFF0-0A40-BE2A-887717B8FF48}" destId="{4E626365-82B3-5540-BABF-E16FEBB5DC05}" srcOrd="0" destOrd="0" presId="urn:microsoft.com/office/officeart/2005/8/layout/orgChart1"/>
    <dgm:cxn modelId="{5B06F4F8-5D70-EC45-A0F4-E539CA98D818}" type="presOf" srcId="{F90843D9-BFF0-0A40-BE2A-887717B8FF48}" destId="{FBFD7444-2DC6-6B47-8B34-0EE4E7533477}" srcOrd="1" destOrd="0" presId="urn:microsoft.com/office/officeart/2005/8/layout/orgChart1"/>
    <dgm:cxn modelId="{509AAD59-B566-414B-8290-303EBF3A504A}" type="presOf" srcId="{40AB67C9-387F-CD4D-8969-FDE1B4254411}" destId="{73F805F0-2A6B-5E4E-ADAC-1AAA14835724}" srcOrd="0" destOrd="0" presId="urn:microsoft.com/office/officeart/2005/8/layout/orgChart1"/>
    <dgm:cxn modelId="{E9D16146-4FBE-E340-AF4D-BC032E07FBB8}" type="presOf" srcId="{58853C6C-092D-0849-BEC6-42A78D75B0D2}" destId="{10065A1E-DE70-2C40-AA84-A98BCA17D8D8}" srcOrd="0" destOrd="0" presId="urn:microsoft.com/office/officeart/2005/8/layout/orgChart1"/>
    <dgm:cxn modelId="{9E557CDF-6BFD-5E42-B9E2-0414EFBD4E8E}" type="presOf" srcId="{B8ED2AF0-ACAD-2F41-AACE-A190859B1C9F}" destId="{1C31BAA3-94CC-AB49-8371-038B48D4ED4F}" srcOrd="0" destOrd="0" presId="urn:microsoft.com/office/officeart/2005/8/layout/orgChart1"/>
    <dgm:cxn modelId="{80627565-A69C-354D-AD31-9CCECF46D5CF}" type="presOf" srcId="{40AB67C9-387F-CD4D-8969-FDE1B4254411}" destId="{9D834373-B9B1-1547-90A6-6400FDD1FB9D}" srcOrd="1" destOrd="0" presId="urn:microsoft.com/office/officeart/2005/8/layout/orgChart1"/>
    <dgm:cxn modelId="{D9A1FEDB-F58B-884D-81E3-20F40A21A7A6}" type="presOf" srcId="{67C33BC6-256F-3643-8D13-594BB7DC6E59}" destId="{FF28972D-CDD6-D84F-B5FD-DA9B76BF5264}" srcOrd="1" destOrd="0" presId="urn:microsoft.com/office/officeart/2005/8/layout/orgChart1"/>
    <dgm:cxn modelId="{80D29025-3EF6-424E-AFA8-2B31A33041E2}" type="presParOf" srcId="{E0691801-A722-DB4F-9EB1-25788641944B}" destId="{9C53C187-E0D6-1D45-AF47-D9499A52FF0C}" srcOrd="0" destOrd="0" presId="urn:microsoft.com/office/officeart/2005/8/layout/orgChart1"/>
    <dgm:cxn modelId="{8C543EC8-4AD0-B348-A749-53A2F80C8C1A}" type="presParOf" srcId="{9C53C187-E0D6-1D45-AF47-D9499A52FF0C}" destId="{5C0AFAE8-CEBB-4845-AA4B-B785C9AC0C52}" srcOrd="0" destOrd="0" presId="urn:microsoft.com/office/officeart/2005/8/layout/orgChart1"/>
    <dgm:cxn modelId="{5A3BFBF1-32CC-9B4A-9560-007295F9A41A}" type="presParOf" srcId="{5C0AFAE8-CEBB-4845-AA4B-B785C9AC0C52}" destId="{1C31BAA3-94CC-AB49-8371-038B48D4ED4F}" srcOrd="0" destOrd="0" presId="urn:microsoft.com/office/officeart/2005/8/layout/orgChart1"/>
    <dgm:cxn modelId="{6D36514B-EB74-114B-98F3-DC0DFA9C17EA}" type="presParOf" srcId="{5C0AFAE8-CEBB-4845-AA4B-B785C9AC0C52}" destId="{97A440F9-88FA-6445-AA06-FA51665E8062}" srcOrd="1" destOrd="0" presId="urn:microsoft.com/office/officeart/2005/8/layout/orgChart1"/>
    <dgm:cxn modelId="{9403FEE7-6DB2-0648-9731-B397173A5210}" type="presParOf" srcId="{9C53C187-E0D6-1D45-AF47-D9499A52FF0C}" destId="{0F43298E-5CC2-D947-8BD2-2B401B710C94}" srcOrd="1" destOrd="0" presId="urn:microsoft.com/office/officeart/2005/8/layout/orgChart1"/>
    <dgm:cxn modelId="{6E39FC91-F567-8648-B0CA-5423A30A972F}" type="presParOf" srcId="{0F43298E-5CC2-D947-8BD2-2B401B710C94}" destId="{9267C704-B8A7-1D4E-A4E3-B9F39643E32A}" srcOrd="0" destOrd="0" presId="urn:microsoft.com/office/officeart/2005/8/layout/orgChart1"/>
    <dgm:cxn modelId="{A792B26B-ED2C-8548-AE85-B229F1CB0E40}" type="presParOf" srcId="{0F43298E-5CC2-D947-8BD2-2B401B710C94}" destId="{65F1DA2B-2C56-2B4A-A3DC-13DE78EC56F9}" srcOrd="1" destOrd="0" presId="urn:microsoft.com/office/officeart/2005/8/layout/orgChart1"/>
    <dgm:cxn modelId="{30E15AA3-CEC7-DD4D-923C-20E68FAC6B5D}" type="presParOf" srcId="{65F1DA2B-2C56-2B4A-A3DC-13DE78EC56F9}" destId="{EF489044-66E1-1141-B8F1-0A87436FF11D}" srcOrd="0" destOrd="0" presId="urn:microsoft.com/office/officeart/2005/8/layout/orgChart1"/>
    <dgm:cxn modelId="{A02EF445-933D-5E42-8E5F-430B2F31C49F}" type="presParOf" srcId="{EF489044-66E1-1141-B8F1-0A87436FF11D}" destId="{CF7D67EB-38DD-E449-9221-D521ABEB1C05}" srcOrd="0" destOrd="0" presId="urn:microsoft.com/office/officeart/2005/8/layout/orgChart1"/>
    <dgm:cxn modelId="{9128412E-0A0F-9540-A80A-232BCD97B9C1}" type="presParOf" srcId="{EF489044-66E1-1141-B8F1-0A87436FF11D}" destId="{FF28972D-CDD6-D84F-B5FD-DA9B76BF5264}" srcOrd="1" destOrd="0" presId="urn:microsoft.com/office/officeart/2005/8/layout/orgChart1"/>
    <dgm:cxn modelId="{DB9886B9-D6E4-0D4A-9627-999A3B92B0E3}" type="presParOf" srcId="{65F1DA2B-2C56-2B4A-A3DC-13DE78EC56F9}" destId="{9E4A1F22-5EE3-C644-B695-D63450B2E459}" srcOrd="1" destOrd="0" presId="urn:microsoft.com/office/officeart/2005/8/layout/orgChart1"/>
    <dgm:cxn modelId="{EA2BA601-93DC-CC4D-AED5-A434702C9318}" type="presParOf" srcId="{65F1DA2B-2C56-2B4A-A3DC-13DE78EC56F9}" destId="{7C4C1580-C2A5-2242-8AB0-234E5051097E}" srcOrd="2" destOrd="0" presId="urn:microsoft.com/office/officeart/2005/8/layout/orgChart1"/>
    <dgm:cxn modelId="{90BFEDC8-20BD-4A49-B98B-8485D03EAC58}" type="presParOf" srcId="{0F43298E-5CC2-D947-8BD2-2B401B710C94}" destId="{2C113474-9BA0-A64D-A8CD-1D6AF8D313EC}" srcOrd="2" destOrd="0" presId="urn:microsoft.com/office/officeart/2005/8/layout/orgChart1"/>
    <dgm:cxn modelId="{E6FD98F1-F725-7A42-A864-912BAAA14A98}" type="presParOf" srcId="{0F43298E-5CC2-D947-8BD2-2B401B710C94}" destId="{02F2F7AB-C12C-614B-A245-E024B3C906EA}" srcOrd="3" destOrd="0" presId="urn:microsoft.com/office/officeart/2005/8/layout/orgChart1"/>
    <dgm:cxn modelId="{87A831B8-71C6-CF44-803B-3BFFE056ED22}" type="presParOf" srcId="{02F2F7AB-C12C-614B-A245-E024B3C906EA}" destId="{CE53F8E0-CE46-104D-8AA0-1AC21B6DF81E}" srcOrd="0" destOrd="0" presId="urn:microsoft.com/office/officeart/2005/8/layout/orgChart1"/>
    <dgm:cxn modelId="{441EA9DA-33A5-424A-96B4-5FA1E9103C59}" type="presParOf" srcId="{CE53F8E0-CE46-104D-8AA0-1AC21B6DF81E}" destId="{4E626365-82B3-5540-BABF-E16FEBB5DC05}" srcOrd="0" destOrd="0" presId="urn:microsoft.com/office/officeart/2005/8/layout/orgChart1"/>
    <dgm:cxn modelId="{1ACCF00C-C14C-2344-9274-5316636F6A7B}" type="presParOf" srcId="{CE53F8E0-CE46-104D-8AA0-1AC21B6DF81E}" destId="{FBFD7444-2DC6-6B47-8B34-0EE4E7533477}" srcOrd="1" destOrd="0" presId="urn:microsoft.com/office/officeart/2005/8/layout/orgChart1"/>
    <dgm:cxn modelId="{1F28A3D6-4BC9-9942-B8AB-8CBC4BEB56D1}" type="presParOf" srcId="{02F2F7AB-C12C-614B-A245-E024B3C906EA}" destId="{80AB2390-2027-004B-B3C5-BC21EE15B0AB}" srcOrd="1" destOrd="0" presId="urn:microsoft.com/office/officeart/2005/8/layout/orgChart1"/>
    <dgm:cxn modelId="{EF17E8FE-CB37-0444-88A2-627E4FEE8203}" type="presParOf" srcId="{02F2F7AB-C12C-614B-A245-E024B3C906EA}" destId="{9C3469EF-193D-EC43-B5FC-AB1EEC3A50FB}" srcOrd="2" destOrd="0" presId="urn:microsoft.com/office/officeart/2005/8/layout/orgChart1"/>
    <dgm:cxn modelId="{2EE0730B-193B-D94D-BA2A-6852DD1E987E}" type="presParOf" srcId="{0F43298E-5CC2-D947-8BD2-2B401B710C94}" destId="{10065A1E-DE70-2C40-AA84-A98BCA17D8D8}" srcOrd="4" destOrd="0" presId="urn:microsoft.com/office/officeart/2005/8/layout/orgChart1"/>
    <dgm:cxn modelId="{E720016F-EBB3-FA4A-B818-A3E0AD7B980E}" type="presParOf" srcId="{0F43298E-5CC2-D947-8BD2-2B401B710C94}" destId="{CD9C3AA6-A5BE-7C47-AD5C-5D4FA67F7FD4}" srcOrd="5" destOrd="0" presId="urn:microsoft.com/office/officeart/2005/8/layout/orgChart1"/>
    <dgm:cxn modelId="{FAB630B2-A8BB-E44E-930C-482F5CA8EB60}" type="presParOf" srcId="{CD9C3AA6-A5BE-7C47-AD5C-5D4FA67F7FD4}" destId="{100B59E1-84E2-F24E-8AF4-C4E657EEAEB2}" srcOrd="0" destOrd="0" presId="urn:microsoft.com/office/officeart/2005/8/layout/orgChart1"/>
    <dgm:cxn modelId="{46E08124-2471-654A-A23B-93B123F23095}" type="presParOf" srcId="{100B59E1-84E2-F24E-8AF4-C4E657EEAEB2}" destId="{A072482B-2E8E-D144-8D12-EDA3E7629CF5}" srcOrd="0" destOrd="0" presId="urn:microsoft.com/office/officeart/2005/8/layout/orgChart1"/>
    <dgm:cxn modelId="{D374166C-A9E9-4243-9160-85DEA99A81D1}" type="presParOf" srcId="{100B59E1-84E2-F24E-8AF4-C4E657EEAEB2}" destId="{7A436D4E-9370-D343-B913-4A2FD97CD799}" srcOrd="1" destOrd="0" presId="urn:microsoft.com/office/officeart/2005/8/layout/orgChart1"/>
    <dgm:cxn modelId="{B9AACACD-65CF-014D-BAB1-A72A2B2ADBCE}" type="presParOf" srcId="{CD9C3AA6-A5BE-7C47-AD5C-5D4FA67F7FD4}" destId="{2845AEBC-7883-4F40-9ED9-3C3DFBBFF30C}" srcOrd="1" destOrd="0" presId="urn:microsoft.com/office/officeart/2005/8/layout/orgChart1"/>
    <dgm:cxn modelId="{B0286F15-1CBF-EB4C-ABEE-849EA79D7266}" type="presParOf" srcId="{CD9C3AA6-A5BE-7C47-AD5C-5D4FA67F7FD4}" destId="{A9CCF543-8A4E-7A43-BE08-C226F466589A}" srcOrd="2" destOrd="0" presId="urn:microsoft.com/office/officeart/2005/8/layout/orgChart1"/>
    <dgm:cxn modelId="{F113961D-DAC9-0B4B-B072-49270CB2AC79}" type="presParOf" srcId="{0F43298E-5CC2-D947-8BD2-2B401B710C94}" destId="{58E9B015-06B2-6948-990E-664561CE25E7}" srcOrd="6" destOrd="0" presId="urn:microsoft.com/office/officeart/2005/8/layout/orgChart1"/>
    <dgm:cxn modelId="{017D69C0-2761-7144-BCB5-5B0113C55D9B}" type="presParOf" srcId="{0F43298E-5CC2-D947-8BD2-2B401B710C94}" destId="{46F9C6A9-CC24-B541-8BDD-8BD5D3CF53F7}" srcOrd="7" destOrd="0" presId="urn:microsoft.com/office/officeart/2005/8/layout/orgChart1"/>
    <dgm:cxn modelId="{0DE8B88B-8A82-F449-B298-B949FC579A18}" type="presParOf" srcId="{46F9C6A9-CC24-B541-8BDD-8BD5D3CF53F7}" destId="{D33A6760-FBF6-5841-A8E0-44DBE8AF797A}" srcOrd="0" destOrd="0" presId="urn:microsoft.com/office/officeart/2005/8/layout/orgChart1"/>
    <dgm:cxn modelId="{5736F4E1-CA0D-5A40-880F-3E3B8FAB40F5}" type="presParOf" srcId="{D33A6760-FBF6-5841-A8E0-44DBE8AF797A}" destId="{B7DACBC3-7967-5747-8C43-850331470A07}" srcOrd="0" destOrd="0" presId="urn:microsoft.com/office/officeart/2005/8/layout/orgChart1"/>
    <dgm:cxn modelId="{8CEE0214-A82E-9249-8229-4D67DAE1287B}" type="presParOf" srcId="{D33A6760-FBF6-5841-A8E0-44DBE8AF797A}" destId="{314B6080-4280-A847-81B5-9B30EB446ABB}" srcOrd="1" destOrd="0" presId="urn:microsoft.com/office/officeart/2005/8/layout/orgChart1"/>
    <dgm:cxn modelId="{76F16D29-C013-F046-8FA6-C46588E7E98C}" type="presParOf" srcId="{46F9C6A9-CC24-B541-8BDD-8BD5D3CF53F7}" destId="{C06ED812-5B38-EB42-A751-3857528D860F}" srcOrd="1" destOrd="0" presId="urn:microsoft.com/office/officeart/2005/8/layout/orgChart1"/>
    <dgm:cxn modelId="{D59BDF47-9F19-4F4D-861C-F4BD532CB14C}" type="presParOf" srcId="{46F9C6A9-CC24-B541-8BDD-8BD5D3CF53F7}" destId="{083A5849-DECC-3848-801D-E9BA2A73692B}" srcOrd="2" destOrd="0" presId="urn:microsoft.com/office/officeart/2005/8/layout/orgChart1"/>
    <dgm:cxn modelId="{055E8FC3-EBCB-1543-989B-FBFA28CD183D}" type="presParOf" srcId="{9C53C187-E0D6-1D45-AF47-D9499A52FF0C}" destId="{B5DD7943-3A14-7B4C-9138-31CDB3A03F5E}" srcOrd="2" destOrd="0" presId="urn:microsoft.com/office/officeart/2005/8/layout/orgChart1"/>
    <dgm:cxn modelId="{0A3D99FC-795E-B74B-9AB3-E1F738614BA8}" type="presParOf" srcId="{E0691801-A722-DB4F-9EB1-25788641944B}" destId="{03CA724D-B3E7-2E43-B940-E2E167B41EE3}" srcOrd="1" destOrd="0" presId="urn:microsoft.com/office/officeart/2005/8/layout/orgChart1"/>
    <dgm:cxn modelId="{2DD6C61B-E5A0-4B4F-BA3C-5A7BE1424C86}" type="presParOf" srcId="{03CA724D-B3E7-2E43-B940-E2E167B41EE3}" destId="{A0C1AE6F-ADED-0244-AACA-2B414B459138}" srcOrd="0" destOrd="0" presId="urn:microsoft.com/office/officeart/2005/8/layout/orgChart1"/>
    <dgm:cxn modelId="{E3554865-018F-8748-B142-C4547C69189B}" type="presParOf" srcId="{A0C1AE6F-ADED-0244-AACA-2B414B459138}" destId="{73F805F0-2A6B-5E4E-ADAC-1AAA14835724}" srcOrd="0" destOrd="0" presId="urn:microsoft.com/office/officeart/2005/8/layout/orgChart1"/>
    <dgm:cxn modelId="{E1489FE8-6B1A-4342-95EC-B625C4C698AE}" type="presParOf" srcId="{A0C1AE6F-ADED-0244-AACA-2B414B459138}" destId="{9D834373-B9B1-1547-90A6-6400FDD1FB9D}" srcOrd="1" destOrd="0" presId="urn:microsoft.com/office/officeart/2005/8/layout/orgChart1"/>
    <dgm:cxn modelId="{FC818ADD-C494-4848-83CE-9E584B2F7CD0}" type="presParOf" srcId="{03CA724D-B3E7-2E43-B940-E2E167B41EE3}" destId="{87352151-643F-DB4C-8646-59FA7FD455A7}" srcOrd="1" destOrd="0" presId="urn:microsoft.com/office/officeart/2005/8/layout/orgChart1"/>
    <dgm:cxn modelId="{0F989690-C7AE-4A43-B1BF-6F59221A2151}" type="presParOf" srcId="{03CA724D-B3E7-2E43-B940-E2E167B41EE3}" destId="{CDADC24E-9BEF-564D-B572-21CA99F9A1C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5AFE7-0993-C845-8080-941112DFA05E}">
      <dsp:nvSpPr>
        <dsp:cNvPr id="0" name=""/>
        <dsp:cNvSpPr/>
      </dsp:nvSpPr>
      <dsp:spPr>
        <a:xfrm>
          <a:off x="0" y="0"/>
          <a:ext cx="2938239" cy="12221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1) Выберите тему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5796" y="35796"/>
        <a:ext cx="2866647" cy="1150558"/>
      </dsp:txXfrm>
    </dsp:sp>
    <dsp:sp modelId="{7C6EB5A3-D049-9047-8284-44AFA2FED665}">
      <dsp:nvSpPr>
        <dsp:cNvPr id="0" name=""/>
        <dsp:cNvSpPr/>
      </dsp:nvSpPr>
      <dsp:spPr>
        <a:xfrm>
          <a:off x="3200008" y="284910"/>
          <a:ext cx="554949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200008" y="415376"/>
        <a:ext cx="388464" cy="391396"/>
      </dsp:txXfrm>
    </dsp:sp>
    <dsp:sp modelId="{3FC04A75-869D-3642-AEF9-A2ADF6C5A973}">
      <dsp:nvSpPr>
        <dsp:cNvPr id="0" name=""/>
        <dsp:cNvSpPr/>
      </dsp:nvSpPr>
      <dsp:spPr>
        <a:xfrm>
          <a:off x="3985314" y="-32462"/>
          <a:ext cx="2901230" cy="128707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2) Определите проблему/вопрос, которые содержатся в теме 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4023011" y="5235"/>
        <a:ext cx="2825836" cy="1211681"/>
      </dsp:txXfrm>
    </dsp:sp>
    <dsp:sp modelId="{1B2489FC-4088-5A4D-AE4F-82B3E1A25DB9}">
      <dsp:nvSpPr>
        <dsp:cNvPr id="0" name=""/>
        <dsp:cNvSpPr/>
      </dsp:nvSpPr>
      <dsp:spPr>
        <a:xfrm>
          <a:off x="7153584" y="284910"/>
          <a:ext cx="566122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153584" y="415376"/>
        <a:ext cx="396285" cy="391396"/>
      </dsp:txXfrm>
    </dsp:sp>
    <dsp:sp modelId="{42B1CA66-6B22-4541-8C40-DA2992CB1563}">
      <dsp:nvSpPr>
        <dsp:cNvPr id="0" name=""/>
        <dsp:cNvSpPr/>
      </dsp:nvSpPr>
      <dsp:spPr>
        <a:xfrm>
          <a:off x="7954701" y="-9677"/>
          <a:ext cx="3233181" cy="124150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3) Сформулируйте тезисы,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которые раскрывают проблему, </a:t>
          </a: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отвечают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на поставленный вопрос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7991063" y="26685"/>
        <a:ext cx="3160457" cy="1168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5AFE7-0993-C845-8080-941112DFA05E}">
      <dsp:nvSpPr>
        <dsp:cNvPr id="0" name=""/>
        <dsp:cNvSpPr/>
      </dsp:nvSpPr>
      <dsp:spPr>
        <a:xfrm>
          <a:off x="0" y="70909"/>
          <a:ext cx="2938239" cy="11019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6) Напишите черновой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вариант работы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2275" y="103184"/>
        <a:ext cx="2873689" cy="1037413"/>
      </dsp:txXfrm>
    </dsp:sp>
    <dsp:sp modelId="{7C6EB5A3-D049-9047-8284-44AFA2FED665}">
      <dsp:nvSpPr>
        <dsp:cNvPr id="0" name=""/>
        <dsp:cNvSpPr/>
      </dsp:nvSpPr>
      <dsp:spPr>
        <a:xfrm rot="10772770">
          <a:off x="3199999" y="279818"/>
          <a:ext cx="554967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366486" y="409625"/>
        <a:ext cx="388477" cy="391396"/>
      </dsp:txXfrm>
    </dsp:sp>
    <dsp:sp modelId="{3FC04A75-869D-3642-AEF9-A2ADF6C5A973}">
      <dsp:nvSpPr>
        <dsp:cNvPr id="0" name=""/>
        <dsp:cNvSpPr/>
      </dsp:nvSpPr>
      <dsp:spPr>
        <a:xfrm>
          <a:off x="3985314" y="10217"/>
          <a:ext cx="2901230" cy="116050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5) Продумайте композицию работы, напишите план или план-схему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4019304" y="44207"/>
        <a:ext cx="2833250" cy="1092524"/>
      </dsp:txXfrm>
    </dsp:sp>
    <dsp:sp modelId="{1B2489FC-4088-5A4D-AE4F-82B3E1A25DB9}">
      <dsp:nvSpPr>
        <dsp:cNvPr id="0" name=""/>
        <dsp:cNvSpPr/>
      </dsp:nvSpPr>
      <dsp:spPr>
        <a:xfrm rot="10817129">
          <a:off x="7153580" y="274274"/>
          <a:ext cx="566129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323418" y="405163"/>
        <a:ext cx="396290" cy="391396"/>
      </dsp:txXfrm>
    </dsp:sp>
    <dsp:sp modelId="{42B1CA66-6B22-4541-8C40-DA2992CB1563}">
      <dsp:nvSpPr>
        <dsp:cNvPr id="0" name=""/>
        <dsp:cNvSpPr/>
      </dsp:nvSpPr>
      <dsp:spPr>
        <a:xfrm>
          <a:off x="7954701" y="51366"/>
          <a:ext cx="3233181" cy="11194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4) Подберите произведения (1- 4), на материале которых сможете  доказать свою точку зрения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7987488" y="84153"/>
        <a:ext cx="3167607" cy="10538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5AFE7-0993-C845-8080-941112DFA05E}">
      <dsp:nvSpPr>
        <dsp:cNvPr id="0" name=""/>
        <dsp:cNvSpPr/>
      </dsp:nvSpPr>
      <dsp:spPr>
        <a:xfrm>
          <a:off x="0" y="0"/>
          <a:ext cx="2938239" cy="12221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7)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Перечитайте написанное, внесите необходимую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правку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5796" y="35796"/>
        <a:ext cx="2866647" cy="1150558"/>
      </dsp:txXfrm>
    </dsp:sp>
    <dsp:sp modelId="{7C6EB5A3-D049-9047-8284-44AFA2FED665}">
      <dsp:nvSpPr>
        <dsp:cNvPr id="0" name=""/>
        <dsp:cNvSpPr/>
      </dsp:nvSpPr>
      <dsp:spPr>
        <a:xfrm>
          <a:off x="3200008" y="284910"/>
          <a:ext cx="554949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200008" y="415376"/>
        <a:ext cx="388464" cy="391396"/>
      </dsp:txXfrm>
    </dsp:sp>
    <dsp:sp modelId="{3FC04A75-869D-3642-AEF9-A2ADF6C5A973}">
      <dsp:nvSpPr>
        <dsp:cNvPr id="0" name=""/>
        <dsp:cNvSpPr/>
      </dsp:nvSpPr>
      <dsp:spPr>
        <a:xfrm>
          <a:off x="3985314" y="-32462"/>
          <a:ext cx="2901230" cy="128707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8) Напишите окончательный вариант работы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4023011" y="5235"/>
        <a:ext cx="2825836" cy="1211681"/>
      </dsp:txXfrm>
    </dsp:sp>
    <dsp:sp modelId="{1B2489FC-4088-5A4D-AE4F-82B3E1A25DB9}">
      <dsp:nvSpPr>
        <dsp:cNvPr id="0" name=""/>
        <dsp:cNvSpPr/>
      </dsp:nvSpPr>
      <dsp:spPr>
        <a:xfrm>
          <a:off x="7153584" y="284910"/>
          <a:ext cx="566122" cy="652328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153584" y="415376"/>
        <a:ext cx="396285" cy="391396"/>
      </dsp:txXfrm>
    </dsp:sp>
    <dsp:sp modelId="{42B1CA66-6B22-4541-8C40-DA2992CB1563}">
      <dsp:nvSpPr>
        <dsp:cNvPr id="0" name=""/>
        <dsp:cNvSpPr/>
      </dsp:nvSpPr>
      <dsp:spPr>
        <a:xfrm>
          <a:off x="7954701" y="-9677"/>
          <a:ext cx="3233181" cy="124150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9) Перечитайте</a:t>
          </a:r>
          <a:r>
            <a:rPr lang="ru-RU" sz="1800" kern="1200" baseline="0" dirty="0" smtClean="0">
              <a:latin typeface="Arial Narrow" charset="0"/>
              <a:ea typeface="Arial Narrow" charset="0"/>
              <a:cs typeface="Arial Narrow" charset="0"/>
            </a:rPr>
            <a:t> написанное, исправьте замеченные ошибки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7991063" y="26685"/>
        <a:ext cx="3160457" cy="11687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9B015-06B2-6948-990E-664561CE25E7}">
      <dsp:nvSpPr>
        <dsp:cNvPr id="0" name=""/>
        <dsp:cNvSpPr/>
      </dsp:nvSpPr>
      <dsp:spPr>
        <a:xfrm>
          <a:off x="5425164" y="960741"/>
          <a:ext cx="4332556" cy="1469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184"/>
              </a:lnTo>
              <a:lnTo>
                <a:pt x="4332556" y="1208184"/>
              </a:lnTo>
              <a:lnTo>
                <a:pt x="4332556" y="146925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65A1E-DE70-2C40-AA84-A98BCA17D8D8}">
      <dsp:nvSpPr>
        <dsp:cNvPr id="0" name=""/>
        <dsp:cNvSpPr/>
      </dsp:nvSpPr>
      <dsp:spPr>
        <a:xfrm>
          <a:off x="5425164" y="960741"/>
          <a:ext cx="1463061" cy="1469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8184"/>
              </a:lnTo>
              <a:lnTo>
                <a:pt x="1463061" y="1208184"/>
              </a:lnTo>
              <a:lnTo>
                <a:pt x="1463061" y="146925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3474-9BA0-A64D-A8CD-1D6AF8D313EC}">
      <dsp:nvSpPr>
        <dsp:cNvPr id="0" name=""/>
        <dsp:cNvSpPr/>
      </dsp:nvSpPr>
      <dsp:spPr>
        <a:xfrm>
          <a:off x="4009767" y="960741"/>
          <a:ext cx="1415397" cy="1469252"/>
        </a:xfrm>
        <a:custGeom>
          <a:avLst/>
          <a:gdLst/>
          <a:ahLst/>
          <a:cxnLst/>
          <a:rect l="0" t="0" r="0" b="0"/>
          <a:pathLst>
            <a:path>
              <a:moveTo>
                <a:pt x="1415397" y="0"/>
              </a:moveTo>
              <a:lnTo>
                <a:pt x="1415397" y="1208184"/>
              </a:lnTo>
              <a:lnTo>
                <a:pt x="0" y="1208184"/>
              </a:lnTo>
              <a:lnTo>
                <a:pt x="0" y="146925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7C704-B8A7-1D4E-A4E3-B9F39643E32A}">
      <dsp:nvSpPr>
        <dsp:cNvPr id="0" name=""/>
        <dsp:cNvSpPr/>
      </dsp:nvSpPr>
      <dsp:spPr>
        <a:xfrm>
          <a:off x="1148215" y="960741"/>
          <a:ext cx="4276948" cy="1469252"/>
        </a:xfrm>
        <a:custGeom>
          <a:avLst/>
          <a:gdLst/>
          <a:ahLst/>
          <a:cxnLst/>
          <a:rect l="0" t="0" r="0" b="0"/>
          <a:pathLst>
            <a:path>
              <a:moveTo>
                <a:pt x="4276948" y="0"/>
              </a:moveTo>
              <a:lnTo>
                <a:pt x="4276948" y="1208184"/>
              </a:lnTo>
              <a:lnTo>
                <a:pt x="0" y="1208184"/>
              </a:lnTo>
              <a:lnTo>
                <a:pt x="0" y="146925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1BAA3-94CC-AB49-8371-038B48D4ED4F}">
      <dsp:nvSpPr>
        <dsp:cNvPr id="0" name=""/>
        <dsp:cNvSpPr/>
      </dsp:nvSpPr>
      <dsp:spPr>
        <a:xfrm>
          <a:off x="3648586" y="281268"/>
          <a:ext cx="3553157" cy="67947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Направление «Время»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Тема: «Общество и эпоха»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648586" y="281268"/>
        <a:ext cx="3553157" cy="679472"/>
      </dsp:txXfrm>
    </dsp:sp>
    <dsp:sp modelId="{CF7D67EB-38DD-E449-9221-D521ABEB1C05}">
      <dsp:nvSpPr>
        <dsp:cNvPr id="0" name=""/>
        <dsp:cNvSpPr/>
      </dsp:nvSpPr>
      <dsp:spPr>
        <a:xfrm>
          <a:off x="6753" y="2429993"/>
          <a:ext cx="2282925" cy="130224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kern="1200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Эпоха – длительный период времени с характерными явлениями, событиями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6753" y="2429993"/>
        <a:ext cx="2282925" cy="1302243"/>
      </dsp:txXfrm>
    </dsp:sp>
    <dsp:sp modelId="{4E626365-82B3-5540-BABF-E16FEBB5DC05}">
      <dsp:nvSpPr>
        <dsp:cNvPr id="0" name=""/>
        <dsp:cNvSpPr/>
      </dsp:nvSpPr>
      <dsp:spPr>
        <a:xfrm>
          <a:off x="2835807" y="2429993"/>
          <a:ext cx="2347919" cy="1290035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Деяния человека и его потребности формируют представление</a:t>
          </a: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 об эпохе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835807" y="2429993"/>
        <a:ext cx="2347919" cy="1290035"/>
      </dsp:txXfrm>
    </dsp:sp>
    <dsp:sp modelId="{A072482B-2E8E-D144-8D12-EDA3E7629CF5}">
      <dsp:nvSpPr>
        <dsp:cNvPr id="0" name=""/>
        <dsp:cNvSpPr/>
      </dsp:nvSpPr>
      <dsp:spPr>
        <a:xfrm>
          <a:off x="5681869" y="2429993"/>
          <a:ext cx="2412713" cy="1288493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От деятельности «героев времени» зависит пробуждение или заблуждение общества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5681869" y="2429993"/>
        <a:ext cx="2412713" cy="1288493"/>
      </dsp:txXfrm>
    </dsp:sp>
    <dsp:sp modelId="{B7DACBC3-7967-5747-8C43-850331470A07}">
      <dsp:nvSpPr>
        <dsp:cNvPr id="0" name=""/>
        <dsp:cNvSpPr/>
      </dsp:nvSpPr>
      <dsp:spPr>
        <a:xfrm>
          <a:off x="8616718" y="2429993"/>
          <a:ext cx="2282005" cy="128531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Определенная эпоха</a:t>
          </a: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 есть шаг в развитии общества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8616718" y="2429993"/>
        <a:ext cx="2282005" cy="1285311"/>
      </dsp:txXfrm>
    </dsp:sp>
    <dsp:sp modelId="{73F805F0-2A6B-5E4E-ADAC-1AAA14835724}">
      <dsp:nvSpPr>
        <dsp:cNvPr id="0" name=""/>
        <dsp:cNvSpPr/>
      </dsp:nvSpPr>
      <dsp:spPr>
        <a:xfrm>
          <a:off x="3608232" y="1253373"/>
          <a:ext cx="3636624" cy="591268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Как связаны общество и эпоха? (Вступление)</a:t>
          </a:r>
          <a:endParaRPr lang="ru-RU" sz="1800" kern="12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608232" y="1253373"/>
        <a:ext cx="3636624" cy="5912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9B015-06B2-6948-990E-664561CE25E7}">
      <dsp:nvSpPr>
        <dsp:cNvPr id="0" name=""/>
        <dsp:cNvSpPr/>
      </dsp:nvSpPr>
      <dsp:spPr>
        <a:xfrm>
          <a:off x="5481129" y="973492"/>
          <a:ext cx="4296199" cy="1456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045"/>
              </a:lnTo>
              <a:lnTo>
                <a:pt x="4296199" y="1198045"/>
              </a:lnTo>
              <a:lnTo>
                <a:pt x="4296199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65A1E-DE70-2C40-AA84-A98BCA17D8D8}">
      <dsp:nvSpPr>
        <dsp:cNvPr id="0" name=""/>
        <dsp:cNvSpPr/>
      </dsp:nvSpPr>
      <dsp:spPr>
        <a:xfrm>
          <a:off x="5481129" y="973492"/>
          <a:ext cx="1343423" cy="1456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045"/>
              </a:lnTo>
              <a:lnTo>
                <a:pt x="1343423" y="1198045"/>
              </a:lnTo>
              <a:lnTo>
                <a:pt x="1343423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3474-9BA0-A64D-A8CD-1D6AF8D313EC}">
      <dsp:nvSpPr>
        <dsp:cNvPr id="0" name=""/>
        <dsp:cNvSpPr/>
      </dsp:nvSpPr>
      <dsp:spPr>
        <a:xfrm>
          <a:off x="3970249" y="973492"/>
          <a:ext cx="1510880" cy="1456922"/>
        </a:xfrm>
        <a:custGeom>
          <a:avLst/>
          <a:gdLst/>
          <a:ahLst/>
          <a:cxnLst/>
          <a:rect l="0" t="0" r="0" b="0"/>
          <a:pathLst>
            <a:path>
              <a:moveTo>
                <a:pt x="1510880" y="0"/>
              </a:moveTo>
              <a:lnTo>
                <a:pt x="1510880" y="1198045"/>
              </a:lnTo>
              <a:lnTo>
                <a:pt x="0" y="1198045"/>
              </a:lnTo>
              <a:lnTo>
                <a:pt x="0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7C704-B8A7-1D4E-A4E3-B9F39643E32A}">
      <dsp:nvSpPr>
        <dsp:cNvPr id="0" name=""/>
        <dsp:cNvSpPr/>
      </dsp:nvSpPr>
      <dsp:spPr>
        <a:xfrm>
          <a:off x="1132711" y="973492"/>
          <a:ext cx="4348418" cy="1456922"/>
        </a:xfrm>
        <a:custGeom>
          <a:avLst/>
          <a:gdLst/>
          <a:ahLst/>
          <a:cxnLst/>
          <a:rect l="0" t="0" r="0" b="0"/>
          <a:pathLst>
            <a:path>
              <a:moveTo>
                <a:pt x="4348418" y="0"/>
              </a:moveTo>
              <a:lnTo>
                <a:pt x="4348418" y="1198045"/>
              </a:lnTo>
              <a:lnTo>
                <a:pt x="0" y="1198045"/>
              </a:lnTo>
              <a:lnTo>
                <a:pt x="0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1BAA3-94CC-AB49-8371-038B48D4ED4F}">
      <dsp:nvSpPr>
        <dsp:cNvPr id="0" name=""/>
        <dsp:cNvSpPr/>
      </dsp:nvSpPr>
      <dsp:spPr>
        <a:xfrm>
          <a:off x="3719459" y="299722"/>
          <a:ext cx="3523340" cy="67377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Направление «Дом»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Тема: «Дом: разлад с собой и миром»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719459" y="299722"/>
        <a:ext cx="3523340" cy="673770"/>
      </dsp:txXfrm>
    </dsp:sp>
    <dsp:sp modelId="{CF7D67EB-38DD-E449-9221-D521ABEB1C05}">
      <dsp:nvSpPr>
        <dsp:cNvPr id="0" name=""/>
        <dsp:cNvSpPr/>
      </dsp:nvSpPr>
      <dsp:spPr>
        <a:xfrm>
          <a:off x="826" y="2430415"/>
          <a:ext cx="2263768" cy="1291315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kern="1200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Дом должен быть островком счастья, покоя, дарить чувство защищенности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826" y="2430415"/>
        <a:ext cx="2263768" cy="1291315"/>
      </dsp:txXfrm>
    </dsp:sp>
    <dsp:sp modelId="{4E626365-82B3-5540-BABF-E16FEBB5DC05}">
      <dsp:nvSpPr>
        <dsp:cNvPr id="0" name=""/>
        <dsp:cNvSpPr/>
      </dsp:nvSpPr>
      <dsp:spPr>
        <a:xfrm>
          <a:off x="2806141" y="2430415"/>
          <a:ext cx="2328216" cy="127920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В доме нет радости, если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там пусто и одиноко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806141" y="2430415"/>
        <a:ext cx="2328216" cy="1279209"/>
      </dsp:txXfrm>
    </dsp:sp>
    <dsp:sp modelId="{A072482B-2E8E-D144-8D12-EDA3E7629CF5}">
      <dsp:nvSpPr>
        <dsp:cNvPr id="0" name=""/>
        <dsp:cNvSpPr/>
      </dsp:nvSpPr>
      <dsp:spPr>
        <a:xfrm>
          <a:off x="5628319" y="2430415"/>
          <a:ext cx="2392467" cy="127768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Неудовлетворенность жизнью возникает, если в семье нет взаимного уважения и царит насилие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5628319" y="2430415"/>
        <a:ext cx="2392467" cy="1277681"/>
      </dsp:txXfrm>
    </dsp:sp>
    <dsp:sp modelId="{B7DACBC3-7967-5747-8C43-850331470A07}">
      <dsp:nvSpPr>
        <dsp:cNvPr id="0" name=""/>
        <dsp:cNvSpPr/>
      </dsp:nvSpPr>
      <dsp:spPr>
        <a:xfrm>
          <a:off x="8538540" y="2430415"/>
          <a:ext cx="2477576" cy="126855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Arial Narrow" charset="0"/>
              <a:ea typeface="Arial Narrow" charset="0"/>
              <a:cs typeface="Arial Narrow" charset="0"/>
            </a:rPr>
            <a:t>В </a:t>
          </a: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бедности и нужде</a:t>
          </a: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 дом воспринимается как временное пристанище, и это рождает внутренний протест</a:t>
          </a:r>
          <a:endParaRPr lang="ru-RU" sz="1600" u="sng" kern="1200" dirty="0" smtClean="0">
            <a:latin typeface="Arial Narrow" charset="0"/>
            <a:ea typeface="Arial Narrow" charset="0"/>
            <a:cs typeface="Arial Narrow" charset="0"/>
          </a:endParaRPr>
        </a:p>
      </dsp:txBody>
      <dsp:txXfrm>
        <a:off x="8538540" y="2430415"/>
        <a:ext cx="2477576" cy="1268558"/>
      </dsp:txXfrm>
    </dsp:sp>
    <dsp:sp modelId="{73F805F0-2A6B-5E4E-ADAC-1AAA14835724}">
      <dsp:nvSpPr>
        <dsp:cNvPr id="0" name=""/>
        <dsp:cNvSpPr/>
      </dsp:nvSpPr>
      <dsp:spPr>
        <a:xfrm>
          <a:off x="3679444" y="1263669"/>
          <a:ext cx="3606107" cy="586307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Когда дом является местом разлада с собой и миром?  (Вступление)</a:t>
          </a:r>
          <a:endParaRPr lang="ru-RU" sz="1800" kern="12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679444" y="1263669"/>
        <a:ext cx="3606107" cy="5863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9B015-06B2-6948-990E-664561CE25E7}">
      <dsp:nvSpPr>
        <dsp:cNvPr id="0" name=""/>
        <dsp:cNvSpPr/>
      </dsp:nvSpPr>
      <dsp:spPr>
        <a:xfrm>
          <a:off x="4907902" y="999393"/>
          <a:ext cx="3557441" cy="1596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949"/>
              </a:lnTo>
              <a:lnTo>
                <a:pt x="3557441" y="1312949"/>
              </a:lnTo>
              <a:lnTo>
                <a:pt x="3557441" y="159665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3474-9BA0-A64D-A8CD-1D6AF8D313EC}">
      <dsp:nvSpPr>
        <dsp:cNvPr id="0" name=""/>
        <dsp:cNvSpPr/>
      </dsp:nvSpPr>
      <dsp:spPr>
        <a:xfrm>
          <a:off x="4907902" y="999393"/>
          <a:ext cx="120980" cy="1596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949"/>
              </a:lnTo>
              <a:lnTo>
                <a:pt x="120980" y="1312949"/>
              </a:lnTo>
              <a:lnTo>
                <a:pt x="120980" y="159665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7C704-B8A7-1D4E-A4E3-B9F39643E32A}">
      <dsp:nvSpPr>
        <dsp:cNvPr id="0" name=""/>
        <dsp:cNvSpPr/>
      </dsp:nvSpPr>
      <dsp:spPr>
        <a:xfrm>
          <a:off x="1475332" y="999393"/>
          <a:ext cx="3432570" cy="1596655"/>
        </a:xfrm>
        <a:custGeom>
          <a:avLst/>
          <a:gdLst/>
          <a:ahLst/>
          <a:cxnLst/>
          <a:rect l="0" t="0" r="0" b="0"/>
          <a:pathLst>
            <a:path>
              <a:moveTo>
                <a:pt x="3432570" y="0"/>
              </a:moveTo>
              <a:lnTo>
                <a:pt x="3432570" y="1312949"/>
              </a:lnTo>
              <a:lnTo>
                <a:pt x="0" y="1312949"/>
              </a:lnTo>
              <a:lnTo>
                <a:pt x="0" y="159665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1BAA3-94CC-AB49-8371-038B48D4ED4F}">
      <dsp:nvSpPr>
        <dsp:cNvPr id="0" name=""/>
        <dsp:cNvSpPr/>
      </dsp:nvSpPr>
      <dsp:spPr>
        <a:xfrm>
          <a:off x="2977270" y="261002"/>
          <a:ext cx="3861263" cy="73839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Направление «Путь»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Тема: «Путь к себе»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977270" y="261002"/>
        <a:ext cx="3861263" cy="738391"/>
      </dsp:txXfrm>
    </dsp:sp>
    <dsp:sp modelId="{CF7D67EB-38DD-E449-9221-D521ABEB1C05}">
      <dsp:nvSpPr>
        <dsp:cNvPr id="0" name=""/>
        <dsp:cNvSpPr/>
      </dsp:nvSpPr>
      <dsp:spPr>
        <a:xfrm>
          <a:off x="6951" y="2596049"/>
          <a:ext cx="2936760" cy="107432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kern="1200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Отсутствие гармонии с самим собой – источник душевных и физических невзгод 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6951" y="2596049"/>
        <a:ext cx="2936760" cy="1074326"/>
      </dsp:txXfrm>
    </dsp:sp>
    <dsp:sp modelId="{4E626365-82B3-5540-BABF-E16FEBB5DC05}">
      <dsp:nvSpPr>
        <dsp:cNvPr id="0" name=""/>
        <dsp:cNvSpPr/>
      </dsp:nvSpPr>
      <dsp:spPr>
        <a:xfrm>
          <a:off x="3537197" y="2596049"/>
          <a:ext cx="2983369" cy="1059195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Чтобы познать и понять себя, нужно быть готовым познать и понять других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537197" y="2596049"/>
        <a:ext cx="2983369" cy="1059195"/>
      </dsp:txXfrm>
    </dsp:sp>
    <dsp:sp modelId="{B7DACBC3-7967-5747-8C43-850331470A07}">
      <dsp:nvSpPr>
        <dsp:cNvPr id="0" name=""/>
        <dsp:cNvSpPr/>
      </dsp:nvSpPr>
      <dsp:spPr>
        <a:xfrm>
          <a:off x="7061904" y="2596049"/>
          <a:ext cx="2806877" cy="107132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Arial Narrow" charset="0"/>
              <a:ea typeface="Arial Narrow" charset="0"/>
              <a:cs typeface="Arial Narrow" charset="0"/>
            </a:rPr>
            <a:t>Обретение гармонии с собой зависит в первую очередь от самого человека</a:t>
          </a:r>
          <a:endParaRPr lang="ru-RU" sz="1600" u="sng" kern="1200" dirty="0" smtClean="0">
            <a:latin typeface="Arial Narrow" charset="0"/>
            <a:ea typeface="Arial Narrow" charset="0"/>
            <a:cs typeface="Arial Narrow" charset="0"/>
          </a:endParaRPr>
        </a:p>
      </dsp:txBody>
      <dsp:txXfrm>
        <a:off x="7061904" y="2596049"/>
        <a:ext cx="2806877" cy="1071327"/>
      </dsp:txXfrm>
    </dsp:sp>
    <dsp:sp modelId="{73F805F0-2A6B-5E4E-ADAC-1AAA14835724}">
      <dsp:nvSpPr>
        <dsp:cNvPr id="0" name=""/>
        <dsp:cNvSpPr/>
      </dsp:nvSpPr>
      <dsp:spPr>
        <a:xfrm>
          <a:off x="2933417" y="1317400"/>
          <a:ext cx="3951967" cy="642539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Почему так труден путь к себе?  (Вступление)</a:t>
          </a:r>
          <a:endParaRPr lang="ru-RU" sz="1800" kern="12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933417" y="1317400"/>
        <a:ext cx="3951967" cy="6425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9B015-06B2-6948-990E-664561CE25E7}">
      <dsp:nvSpPr>
        <dsp:cNvPr id="0" name=""/>
        <dsp:cNvSpPr/>
      </dsp:nvSpPr>
      <dsp:spPr>
        <a:xfrm>
          <a:off x="5481129" y="973492"/>
          <a:ext cx="4296199" cy="1456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045"/>
              </a:lnTo>
              <a:lnTo>
                <a:pt x="4296199" y="1198045"/>
              </a:lnTo>
              <a:lnTo>
                <a:pt x="4296199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65A1E-DE70-2C40-AA84-A98BCA17D8D8}">
      <dsp:nvSpPr>
        <dsp:cNvPr id="0" name=""/>
        <dsp:cNvSpPr/>
      </dsp:nvSpPr>
      <dsp:spPr>
        <a:xfrm>
          <a:off x="5481129" y="973492"/>
          <a:ext cx="1343423" cy="1456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045"/>
              </a:lnTo>
              <a:lnTo>
                <a:pt x="1343423" y="1198045"/>
              </a:lnTo>
              <a:lnTo>
                <a:pt x="1343423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3474-9BA0-A64D-A8CD-1D6AF8D313EC}">
      <dsp:nvSpPr>
        <dsp:cNvPr id="0" name=""/>
        <dsp:cNvSpPr/>
      </dsp:nvSpPr>
      <dsp:spPr>
        <a:xfrm>
          <a:off x="3970249" y="973492"/>
          <a:ext cx="1510880" cy="1456922"/>
        </a:xfrm>
        <a:custGeom>
          <a:avLst/>
          <a:gdLst/>
          <a:ahLst/>
          <a:cxnLst/>
          <a:rect l="0" t="0" r="0" b="0"/>
          <a:pathLst>
            <a:path>
              <a:moveTo>
                <a:pt x="1510880" y="0"/>
              </a:moveTo>
              <a:lnTo>
                <a:pt x="1510880" y="1198045"/>
              </a:lnTo>
              <a:lnTo>
                <a:pt x="0" y="1198045"/>
              </a:lnTo>
              <a:lnTo>
                <a:pt x="0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7C704-B8A7-1D4E-A4E3-B9F39643E32A}">
      <dsp:nvSpPr>
        <dsp:cNvPr id="0" name=""/>
        <dsp:cNvSpPr/>
      </dsp:nvSpPr>
      <dsp:spPr>
        <a:xfrm>
          <a:off x="1132711" y="973492"/>
          <a:ext cx="4348418" cy="1456922"/>
        </a:xfrm>
        <a:custGeom>
          <a:avLst/>
          <a:gdLst/>
          <a:ahLst/>
          <a:cxnLst/>
          <a:rect l="0" t="0" r="0" b="0"/>
          <a:pathLst>
            <a:path>
              <a:moveTo>
                <a:pt x="4348418" y="0"/>
              </a:moveTo>
              <a:lnTo>
                <a:pt x="4348418" y="1198045"/>
              </a:lnTo>
              <a:lnTo>
                <a:pt x="0" y="1198045"/>
              </a:lnTo>
              <a:lnTo>
                <a:pt x="0" y="1456922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1BAA3-94CC-AB49-8371-038B48D4ED4F}">
      <dsp:nvSpPr>
        <dsp:cNvPr id="0" name=""/>
        <dsp:cNvSpPr/>
      </dsp:nvSpPr>
      <dsp:spPr>
        <a:xfrm>
          <a:off x="3719459" y="299722"/>
          <a:ext cx="3523340" cy="67377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Направление «Любовь»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Тема: «Лики любви»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719459" y="299722"/>
        <a:ext cx="3523340" cy="673770"/>
      </dsp:txXfrm>
    </dsp:sp>
    <dsp:sp modelId="{CF7D67EB-38DD-E449-9221-D521ABEB1C05}">
      <dsp:nvSpPr>
        <dsp:cNvPr id="0" name=""/>
        <dsp:cNvSpPr/>
      </dsp:nvSpPr>
      <dsp:spPr>
        <a:xfrm>
          <a:off x="826" y="2430415"/>
          <a:ext cx="2263768" cy="1291315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kern="1200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Любовь – это высшее эмоциональное и духовное наслаждение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826" y="2430415"/>
        <a:ext cx="2263768" cy="1291315"/>
      </dsp:txXfrm>
    </dsp:sp>
    <dsp:sp modelId="{4E626365-82B3-5540-BABF-E16FEBB5DC05}">
      <dsp:nvSpPr>
        <dsp:cNvPr id="0" name=""/>
        <dsp:cNvSpPr/>
      </dsp:nvSpPr>
      <dsp:spPr>
        <a:xfrm>
          <a:off x="2806141" y="2430415"/>
          <a:ext cx="2328216" cy="127920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Любовь – это испытание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ума и сердца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806141" y="2430415"/>
        <a:ext cx="2328216" cy="1279209"/>
      </dsp:txXfrm>
    </dsp:sp>
    <dsp:sp modelId="{A072482B-2E8E-D144-8D12-EDA3E7629CF5}">
      <dsp:nvSpPr>
        <dsp:cNvPr id="0" name=""/>
        <dsp:cNvSpPr/>
      </dsp:nvSpPr>
      <dsp:spPr>
        <a:xfrm>
          <a:off x="5628319" y="2430415"/>
          <a:ext cx="2392467" cy="127768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Любовь – это обновление через страдание и разочарование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5628319" y="2430415"/>
        <a:ext cx="2392467" cy="1277681"/>
      </dsp:txXfrm>
    </dsp:sp>
    <dsp:sp modelId="{B7DACBC3-7967-5747-8C43-850331470A07}">
      <dsp:nvSpPr>
        <dsp:cNvPr id="0" name=""/>
        <dsp:cNvSpPr/>
      </dsp:nvSpPr>
      <dsp:spPr>
        <a:xfrm>
          <a:off x="8538540" y="2430415"/>
          <a:ext cx="2477576" cy="1268558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Arial Narrow" charset="0"/>
              <a:ea typeface="Arial Narrow" charset="0"/>
              <a:cs typeface="Arial Narrow" charset="0"/>
            </a:rPr>
            <a:t>Любовь – это освобождение духа из плена материального мира</a:t>
          </a:r>
          <a:endParaRPr lang="ru-RU" sz="1600" u="sng" kern="1200" dirty="0" smtClean="0">
            <a:latin typeface="Arial Narrow" charset="0"/>
            <a:ea typeface="Arial Narrow" charset="0"/>
            <a:cs typeface="Arial Narrow" charset="0"/>
          </a:endParaRPr>
        </a:p>
      </dsp:txBody>
      <dsp:txXfrm>
        <a:off x="8538540" y="2430415"/>
        <a:ext cx="2477576" cy="1268558"/>
      </dsp:txXfrm>
    </dsp:sp>
    <dsp:sp modelId="{73F805F0-2A6B-5E4E-ADAC-1AAA14835724}">
      <dsp:nvSpPr>
        <dsp:cNvPr id="0" name=""/>
        <dsp:cNvSpPr/>
      </dsp:nvSpPr>
      <dsp:spPr>
        <a:xfrm>
          <a:off x="3679444" y="1263669"/>
          <a:ext cx="3606107" cy="586307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Насколько любовь многолика?  (Вступление)</a:t>
          </a:r>
          <a:endParaRPr lang="ru-RU" sz="1800" kern="12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679444" y="1263669"/>
        <a:ext cx="3606107" cy="5863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9B015-06B2-6948-990E-664561CE25E7}">
      <dsp:nvSpPr>
        <dsp:cNvPr id="0" name=""/>
        <dsp:cNvSpPr/>
      </dsp:nvSpPr>
      <dsp:spPr>
        <a:xfrm>
          <a:off x="4993474" y="1172244"/>
          <a:ext cx="4002072" cy="124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689"/>
              </a:lnTo>
              <a:lnTo>
                <a:pt x="4002072" y="1025689"/>
              </a:lnTo>
              <a:lnTo>
                <a:pt x="4002072" y="1247323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65A1E-DE70-2C40-AA84-A98BCA17D8D8}">
      <dsp:nvSpPr>
        <dsp:cNvPr id="0" name=""/>
        <dsp:cNvSpPr/>
      </dsp:nvSpPr>
      <dsp:spPr>
        <a:xfrm>
          <a:off x="4993474" y="1172244"/>
          <a:ext cx="1487922" cy="124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689"/>
              </a:lnTo>
              <a:lnTo>
                <a:pt x="1487922" y="1025689"/>
              </a:lnTo>
              <a:lnTo>
                <a:pt x="1487922" y="1247323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13474-9BA0-A64D-A8CD-1D6AF8D313EC}">
      <dsp:nvSpPr>
        <dsp:cNvPr id="0" name=""/>
        <dsp:cNvSpPr/>
      </dsp:nvSpPr>
      <dsp:spPr>
        <a:xfrm>
          <a:off x="3888398" y="1172244"/>
          <a:ext cx="1105076" cy="1247323"/>
        </a:xfrm>
        <a:custGeom>
          <a:avLst/>
          <a:gdLst/>
          <a:ahLst/>
          <a:cxnLst/>
          <a:rect l="0" t="0" r="0" b="0"/>
          <a:pathLst>
            <a:path>
              <a:moveTo>
                <a:pt x="1105076" y="0"/>
              </a:moveTo>
              <a:lnTo>
                <a:pt x="1105076" y="1025689"/>
              </a:lnTo>
              <a:lnTo>
                <a:pt x="0" y="1025689"/>
              </a:lnTo>
              <a:lnTo>
                <a:pt x="0" y="1247323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7C704-B8A7-1D4E-A4E3-B9F39643E32A}">
      <dsp:nvSpPr>
        <dsp:cNvPr id="0" name=""/>
        <dsp:cNvSpPr/>
      </dsp:nvSpPr>
      <dsp:spPr>
        <a:xfrm>
          <a:off x="1146746" y="1172244"/>
          <a:ext cx="3846728" cy="1247323"/>
        </a:xfrm>
        <a:custGeom>
          <a:avLst/>
          <a:gdLst/>
          <a:ahLst/>
          <a:cxnLst/>
          <a:rect l="0" t="0" r="0" b="0"/>
          <a:pathLst>
            <a:path>
              <a:moveTo>
                <a:pt x="3846728" y="0"/>
              </a:moveTo>
              <a:lnTo>
                <a:pt x="3846728" y="1025689"/>
              </a:lnTo>
              <a:lnTo>
                <a:pt x="0" y="1025689"/>
              </a:lnTo>
              <a:lnTo>
                <a:pt x="0" y="1247323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1BAA3-94CC-AB49-8371-038B48D4ED4F}">
      <dsp:nvSpPr>
        <dsp:cNvPr id="0" name=""/>
        <dsp:cNvSpPr/>
      </dsp:nvSpPr>
      <dsp:spPr>
        <a:xfrm>
          <a:off x="2752250" y="384294"/>
          <a:ext cx="4482447" cy="78795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Направление «Год литературы в России»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Тема: «Литература – это исповедь или проповедь?»</a:t>
          </a: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752250" y="384294"/>
        <a:ext cx="4482447" cy="787950"/>
      </dsp:txXfrm>
    </dsp:sp>
    <dsp:sp modelId="{CF7D67EB-38DD-E449-9221-D521ABEB1C05}">
      <dsp:nvSpPr>
        <dsp:cNvPr id="0" name=""/>
        <dsp:cNvSpPr/>
      </dsp:nvSpPr>
      <dsp:spPr>
        <a:xfrm>
          <a:off x="3084" y="2419567"/>
          <a:ext cx="2287323" cy="1193634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</a:t>
          </a:r>
          <a:r>
            <a:rPr lang="ru-RU" sz="1600" u="sng" kern="1200" baseline="0" dirty="0" smtClean="0">
              <a:latin typeface="Arial Narrow" charset="0"/>
              <a:ea typeface="Arial Narrow" charset="0"/>
              <a:cs typeface="Arial Narrow" charset="0"/>
            </a:rPr>
            <a:t>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Мир художественного произведения – это модель общества и человеческих отношений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3084" y="2419567"/>
        <a:ext cx="2287323" cy="1193634"/>
      </dsp:txXfrm>
    </dsp:sp>
    <dsp:sp modelId="{4E626365-82B3-5540-BABF-E16FEBB5DC05}">
      <dsp:nvSpPr>
        <dsp:cNvPr id="0" name=""/>
        <dsp:cNvSpPr/>
      </dsp:nvSpPr>
      <dsp:spPr>
        <a:xfrm>
          <a:off x="2754044" y="2419567"/>
          <a:ext cx="2268706" cy="127168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Без исповеди нет понимания истины, очищения и освобождения</a:t>
          </a: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 от заблуждений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2754044" y="2419567"/>
        <a:ext cx="2268706" cy="1271681"/>
      </dsp:txXfrm>
    </dsp:sp>
    <dsp:sp modelId="{A072482B-2E8E-D144-8D12-EDA3E7629CF5}">
      <dsp:nvSpPr>
        <dsp:cNvPr id="0" name=""/>
        <dsp:cNvSpPr/>
      </dsp:nvSpPr>
      <dsp:spPr>
        <a:xfrm>
          <a:off x="5445649" y="2419567"/>
          <a:ext cx="2071494" cy="129151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3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Проповедуя, автор воспитывает</a:t>
          </a:r>
          <a:r>
            <a:rPr lang="ru-RU" sz="1600" kern="1200" baseline="0" dirty="0" smtClean="0"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и пре-</a:t>
          </a:r>
          <a:r>
            <a:rPr lang="ru-RU" sz="1600" kern="1200" dirty="0" err="1" smtClean="0">
              <a:latin typeface="Arial Narrow" charset="0"/>
              <a:ea typeface="Arial Narrow" charset="0"/>
              <a:cs typeface="Arial Narrow" charset="0"/>
            </a:rPr>
            <a:t>ображает</a:t>
          </a:r>
          <a:r>
            <a:rPr lang="ru-RU" sz="1600" kern="1200" dirty="0" smtClean="0">
              <a:latin typeface="Arial Narrow" charset="0"/>
              <a:ea typeface="Arial Narrow" charset="0"/>
              <a:cs typeface="Arial Narrow" charset="0"/>
            </a:rPr>
            <a:t> героя и читателя</a:t>
          </a:r>
          <a:endParaRPr lang="ru-RU" sz="16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5445649" y="2419567"/>
        <a:ext cx="2071494" cy="1291512"/>
      </dsp:txXfrm>
    </dsp:sp>
    <dsp:sp modelId="{B7DACBC3-7967-5747-8C43-850331470A07}">
      <dsp:nvSpPr>
        <dsp:cNvPr id="0" name=""/>
        <dsp:cNvSpPr/>
      </dsp:nvSpPr>
      <dsp:spPr>
        <a:xfrm>
          <a:off x="7960411" y="2419567"/>
          <a:ext cx="2070270" cy="1352704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>
              <a:latin typeface="Arial Narrow" charset="0"/>
              <a:ea typeface="Arial Narrow" charset="0"/>
              <a:cs typeface="Arial Narrow" charset="0"/>
            </a:rPr>
            <a:t>Тезис 4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u="none" kern="1200" dirty="0" smtClean="0">
              <a:latin typeface="Arial Narrow" charset="0"/>
              <a:ea typeface="Arial Narrow" charset="0"/>
              <a:cs typeface="Arial Narrow" charset="0"/>
            </a:rPr>
            <a:t>Залогом преображения является</a:t>
          </a:r>
          <a:r>
            <a:rPr lang="ru-RU" sz="1600" u="none" kern="1200" baseline="0" dirty="0" smtClean="0">
              <a:latin typeface="Arial Narrow" charset="0"/>
              <a:ea typeface="Arial Narrow" charset="0"/>
              <a:cs typeface="Arial Narrow" charset="0"/>
            </a:rPr>
            <a:t> очищение души</a:t>
          </a:r>
          <a:endParaRPr lang="ru-RU" sz="1600" u="sng" kern="1200" dirty="0" smtClean="0">
            <a:latin typeface="Arial Narrow" charset="0"/>
            <a:ea typeface="Arial Narrow" charset="0"/>
            <a:cs typeface="Arial Narrow" charset="0"/>
          </a:endParaRPr>
        </a:p>
      </dsp:txBody>
      <dsp:txXfrm>
        <a:off x="7960411" y="2419567"/>
        <a:ext cx="2070270" cy="1352704"/>
      </dsp:txXfrm>
    </dsp:sp>
    <dsp:sp modelId="{73F805F0-2A6B-5E4E-ADAC-1AAA14835724}">
      <dsp:nvSpPr>
        <dsp:cNvPr id="0" name=""/>
        <dsp:cNvSpPr/>
      </dsp:nvSpPr>
      <dsp:spPr>
        <a:xfrm>
          <a:off x="3148130" y="1328042"/>
          <a:ext cx="3690370" cy="627160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Литература должна правдиво рассказывать о жизни или учить жить?  (Вступление)</a:t>
          </a:r>
          <a:endParaRPr lang="ru-RU" sz="1800" kern="1200" dirty="0">
            <a:solidFill>
              <a:schemeClr val="accent2">
                <a:lumMod val="75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148130" y="1328042"/>
        <a:ext cx="3690370" cy="627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840E9-90A9-1B45-AC13-FFFC1A348E7A}" type="datetimeFigureOut">
              <a:rPr lang="ru-RU" smtClean="0"/>
              <a:t>16.11.15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B2313-6C97-BC47-B508-1F5E85DFA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6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B2313-6C97-BC47-B508-1F5E85DFAB3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55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45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8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79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4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F7F47CF-67C9-420C-80A5-E2069FF0C2DF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3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671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80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21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0886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4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11/16/15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11/16/15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6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3" Type="http://schemas.openxmlformats.org/officeDocument/2006/relationships/diagramData" Target="../diagrams/data3.xml"/><Relationship Id="rId14" Type="http://schemas.openxmlformats.org/officeDocument/2006/relationships/diagramLayout" Target="../diagrams/layout3.xml"/><Relationship Id="rId15" Type="http://schemas.openxmlformats.org/officeDocument/2006/relationships/diagramQuickStyle" Target="../diagrams/quickStyle3.xml"/><Relationship Id="rId16" Type="http://schemas.openxmlformats.org/officeDocument/2006/relationships/diagramColors" Target="../diagrams/colors3.xml"/><Relationship Id="rId17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1560" y="1339755"/>
            <a:ext cx="9966960" cy="30358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  <a:t>Алгоритм </a:t>
            </a:r>
            <a:b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  <a:t>написания </a:t>
            </a:r>
            <a:b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  <a:t>итогового </a:t>
            </a:r>
            <a:b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4400" dirty="0" smtClean="0">
                <a:latin typeface="Arial Narrow" charset="0"/>
                <a:ea typeface="Arial Narrow" charset="0"/>
                <a:cs typeface="Arial Narrow" charset="0"/>
              </a:rPr>
              <a:t>сочинения</a:t>
            </a:r>
            <a:endParaRPr lang="ru-RU" sz="44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1560" y="5044611"/>
            <a:ext cx="39406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Бондаренко Н.А.,</a:t>
            </a:r>
          </a:p>
          <a:p>
            <a:r>
              <a:rPr lang="ru-RU" dirty="0"/>
              <a:t>у</a:t>
            </a:r>
            <a:r>
              <a:rPr lang="ru-RU" dirty="0" smtClean="0"/>
              <a:t>читель литературы МАОУ «ЛНИП»</a:t>
            </a:r>
          </a:p>
          <a:p>
            <a:r>
              <a:rPr lang="ru-RU" dirty="0" smtClean="0"/>
              <a:t>городского округа Королёв </a:t>
            </a:r>
          </a:p>
          <a:p>
            <a:r>
              <a:rPr lang="ru-RU" dirty="0" smtClean="0"/>
              <a:t>Московской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57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заключения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327962"/>
              </p:ext>
            </p:extLst>
          </p:nvPr>
        </p:nvGraphicFramePr>
        <p:xfrm>
          <a:off x="224259" y="879231"/>
          <a:ext cx="1169811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249"/>
                <a:gridCol w="1863969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ОБОБЩЕНИЕ СКАЗАННОГО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Предполагает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возвращение к основной мысли сочинения с изложением ее более широко и эмоционально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Подводя итог, хочу подчеркнуть, что Николай Алексеевич Некрасов предложил не просто лозунг, утверждая, что </a:t>
                      </a:r>
                      <a:r>
                        <a:rPr lang="ru-RU" sz="1600" b="0" i="1" u="none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народу русскому пределов не поставлено: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путь».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Поэт уверенно и ясно заявил то, что выстрадано всем его творчеством: сила духа русского человека, его терпеливый труд и вера в добро и справедливость открывают широкие возможности для его развития и делают его непобедимым как духовно, так и физически.</a:t>
                      </a:r>
                      <a:endParaRPr lang="ru-RU" sz="1600" b="0" i="1" u="none" kern="1200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Самая типичная и логичная концовка сочинения.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Эмоциональность.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Иногда звучит чрезмерно патетично.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924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заключения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852331"/>
              </p:ext>
            </p:extLst>
          </p:nvPr>
        </p:nvGraphicFramePr>
        <p:xfrm>
          <a:off x="224259" y="879231"/>
          <a:ext cx="1169811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184"/>
                <a:gridCol w="1677034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РИТОРИЧЕСКИЙ ВОПРОС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Вопросительное предложение, в том числе риторический вопрос, в конце сочинения возвращает к основной проблеме, заключенной в теме, подчеркивая ее актуальность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 сожалению, испытания русского народа не закончились. Постоянная борьба и утверждение ценности, уникальности русского характера продолжаются и ныне. Сколько еще нужно пережить, перетерпеть, преодолеть, чтобы весь мир и мы сами убедились в том, что «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народу русскому пределов не поставлено: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Тесная связь со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вступлением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Эмоциональность.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Не всегда удачно бывает поставлен финальный вопрос.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62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заключения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365125"/>
              </p:ext>
            </p:extLst>
          </p:nvPr>
        </p:nvGraphicFramePr>
        <p:xfrm>
          <a:off x="224259" y="879231"/>
          <a:ext cx="1169811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184"/>
                <a:gridCol w="1677034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ПРИЗЫВ</a:t>
                      </a:r>
                      <a:r>
                        <a:rPr lang="ru-RU" sz="16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К ЧИТАТЕЛЮ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Призыв, обращение к читателю акцентируют внимание на главной мысли сочинения, побуждают читателя изменить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свое отношение к проблеме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 заключении работы хочу обратиться с призывом: верьте в русский народ, в силу его духа, в его безграничные возможности. Только уверенность друг в друге, сплоченность и единство сознания помогут преодолеть любые трудности, возникающие на пути развития страны, нации. </a:t>
                      </a:r>
                      <a:endParaRPr lang="ru-RU" sz="1600" b="0" i="1" u="none" kern="1200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Простота и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краткость изложения.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Эмоциональность.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Не всегда удачно мысль в заключении соотнесена с основной мыслью сочинения.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882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заключения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1005"/>
              </p:ext>
            </p:extLst>
          </p:nvPr>
        </p:nvGraphicFramePr>
        <p:xfrm>
          <a:off x="224259" y="879231"/>
          <a:ext cx="1169811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184"/>
                <a:gridCol w="1677034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ЦИТАТА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Высказывание, достаточно полно выражающее мысль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Сколько бы ни продолжались споры об уникальности русского характера, об особом пути России, невозможно ожидать универсального и точного ответа на подобный вопрос. Но я знаю точно: </a:t>
                      </a:r>
                      <a:r>
                        <a:rPr lang="ru-RU" sz="1600" i="1" baseline="0" dirty="0" err="1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мновековая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история становления нашей нации и утверждения государственности в нашей стране доказывает справедливость слов Н.А. Некрасова: </a:t>
                      </a:r>
                      <a:r>
                        <a:rPr lang="ru-RU" sz="1600" b="0" i="1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путь»!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1" u="none" kern="1200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Удобный вариант при наличии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цитаты в теме сочинения (но в этом случае нельзя использовать цитатный вариант вступления!).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Предполагается точность цитирования.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Далеко не каждая цитата уместна в заключении (это может быть и цитата, не заявленная в теме сочинения).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085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096" y="323994"/>
            <a:ext cx="9472443" cy="61511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393563"/>
              </p:ext>
            </p:extLst>
          </p:nvPr>
        </p:nvGraphicFramePr>
        <p:xfrm>
          <a:off x="734541" y="1099751"/>
          <a:ext cx="10819027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621"/>
                <a:gridCol w="7599406"/>
              </a:tblGrid>
              <a:tr h="27674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 оценивания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1. Соответствие теме</a:t>
                      </a:r>
                      <a:endParaRPr lang="ru-RU" sz="1600" b="1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altLang="ru-RU" sz="1600" b="0" i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Данный критерий нацеливает на проверку содержания сочинения.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altLang="ru-RU" sz="1600" b="0" i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Выпускник рассуждает на предложенную тему, </a:t>
                      </a:r>
                      <a:r>
                        <a:rPr lang="ru-RU" altLang="ru-RU" sz="1600" b="1" i="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выбрав путь её раскрытия </a:t>
                      </a:r>
                      <a:r>
                        <a:rPr lang="ru-RU" altLang="ru-RU" sz="1600" b="0" i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(например, отвечает на вопрос, поставленный в теме, или размышляет над предложенной проблемой, или строит высказывание на основе связанных с темой тезисов и т.п.).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altLang="ru-RU" sz="1600" b="0" i="0" u="none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</a:t>
                      </a:r>
                      <a:r>
                        <a:rPr lang="ru-RU" altLang="ru-RU" sz="1600" b="0" i="0" u="sng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«Незачет» </a:t>
                      </a:r>
                      <a:r>
                        <a:rPr lang="ru-RU" altLang="ru-RU" sz="1600" b="0" i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ставится только при условии, если сочинение не соответствует теме или в нем не прослеживается конкретной цели высказывания, т.е. коммуникативного замысла (во всех остальных случаях выставляется «зачет»).</a:t>
                      </a:r>
                      <a:endParaRPr lang="ru-RU" sz="1600" b="0" i="0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2.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Аргументация. Привлечение литературного материала</a:t>
                      </a:r>
                      <a:r>
                        <a:rPr lang="ru-RU" altLang="ru-RU" sz="1800" dirty="0" smtClean="0"/>
                        <a:t/>
                      </a:r>
                      <a:br>
                        <a:rPr lang="ru-RU" altLang="ru-RU" sz="1800" dirty="0" smtClean="0"/>
                      </a:br>
                      <a:endParaRPr lang="ru-RU" sz="16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Данный критерий нацеливает на проверку умения использовать литературный материал для построения рассуждения на предложенную тему и для аргументации  своей позиции.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Выпускник строит рассуждение, привлекая для аргументации </a:t>
                      </a:r>
                      <a:r>
                        <a:rPr lang="ru-RU" altLang="ru-RU" sz="1600" b="1" i="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 менее одного произведения отечественной или мировой литературы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, избирая свой путь использования литературного материала; показывает разный уровень осмысления литературного материала: от элементов смыслового анализа (например, тематика, проблематика, сюжет, характеры и т.п.) до комплексного анализа художественного текста в единстве формы и содержания и его интерпретации в аспекте выбранной темы.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     </a:t>
                      </a:r>
                      <a:r>
                        <a:rPr lang="ru-RU" altLang="ru-RU" sz="1600" b="0" i="0" u="sng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«Незачет»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ставится при условии, если сочинение написано без привлечения литературного материала, или в нем существенно искажено содержание произведения, или литературные произведения лишь упоминаются в работе, не становясь опорой для рассуждения (во всех остальных случаях выставляется «зачет»).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19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096" y="323994"/>
            <a:ext cx="9472443" cy="61511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990825"/>
              </p:ext>
            </p:extLst>
          </p:nvPr>
        </p:nvGraphicFramePr>
        <p:xfrm>
          <a:off x="734541" y="1099751"/>
          <a:ext cx="10819027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621"/>
                <a:gridCol w="7599406"/>
              </a:tblGrid>
              <a:tr h="27674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 оценивания</a:t>
                      </a:r>
                      <a:endParaRPr lang="ru-RU" sz="2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3. </a:t>
                      </a:r>
                      <a:r>
                        <a:rPr lang="ru-RU" altLang="ru-RU" sz="1600" b="1" dirty="0" smtClean="0"/>
                        <a:t>Композиция и логика рассуждения</a:t>
                      </a:r>
                      <a:r>
                        <a:rPr lang="ru-RU" altLang="ru-RU" sz="1600" dirty="0" smtClean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ru-RU" altLang="ru-RU" sz="1600" dirty="0" smtClean="0">
                          <a:solidFill>
                            <a:srgbClr val="FF0000"/>
                          </a:solidFill>
                        </a:rPr>
                      </a:br>
                      <a:endParaRPr lang="ru-RU" sz="1600" b="1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None/>
                      </a:pPr>
                      <a:r>
                        <a:rPr lang="ru-RU" altLang="ru-RU" sz="1600" b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Данный критерий нацеливает на проверку умения логично выстраивать рассуждение на предложенную тему. 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Выпускник аргументирует высказанные мысли, стараясь выдерживать соотношение между тезисом и доказательствами.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</a:t>
                      </a:r>
                      <a:r>
                        <a:rPr lang="ru-RU" altLang="ru-RU" sz="1600" b="0" i="0" u="sng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«Незачет»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ставится при условии, если грубые логические нарушения мешают пониманию смысла сказанного или отсутствует </a:t>
                      </a:r>
                      <a:r>
                        <a:rPr lang="ru-RU" altLang="ru-RU" sz="1600" b="0" i="0" u="none" dirty="0" err="1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тезисно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-доказательная часть (во всех остальных случаях выставляется «зачет»).</a:t>
                      </a:r>
                      <a:endParaRPr lang="ru-RU" altLang="ru-RU" sz="1600" b="0" i="0" u="none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4.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Качество письменной речи</a:t>
                      </a: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/>
                      </a:r>
                      <a:br>
                        <a:rPr lang="ru-RU" altLang="ru-RU" sz="16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</a:b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/>
                      </a:r>
                      <a:br>
                        <a:rPr lang="ru-RU" altLang="ru-RU" sz="16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</a:br>
                      <a:endParaRPr lang="ru-RU" sz="1600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</a:t>
                      </a: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Данный критерий нацеливает на проверку речевого оформления текста сочинения.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Выпускник точно выражает мысли, используя разнообразную лексику и различные грамматические конструкции, при необходимости уместно употребляет термины, избегает речевых штампов. 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</a:t>
                      </a:r>
                      <a:r>
                        <a:rPr lang="ru-RU" altLang="ru-RU" sz="1600" b="0" i="0" u="sng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«Незачет» </a:t>
                      </a: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ставится при условии, если низкое качество речи существенно затрудняет понимание смысла сочинения (во всех остальных случаях выставляется «зачет»).</a:t>
                      </a:r>
                      <a:endParaRPr lang="ru-RU" altLang="ru-RU" sz="1600" b="0" i="0" u="none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5.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Грамотность</a:t>
                      </a:r>
                      <a:r>
                        <a:rPr lang="ru-RU" altLang="ru-RU" sz="1600" dirty="0" smtClean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ru-RU" altLang="ru-RU" sz="1600" dirty="0" smtClean="0">
                          <a:solidFill>
                            <a:srgbClr val="FF0000"/>
                          </a:solidFill>
                        </a:rPr>
                      </a:br>
                      <a:endParaRPr lang="ru-RU" sz="1600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Данный критерий позволяет оценить грамотность выпускника.</a:t>
                      </a:r>
                    </a:p>
                    <a:p>
                      <a:pPr algn="just">
                        <a:buFontTx/>
                        <a:buNone/>
                      </a:pP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</a:t>
                      </a:r>
                      <a:r>
                        <a:rPr lang="ru-RU" altLang="ru-RU" sz="1600" b="0" i="0" u="sng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«Незачет»</a:t>
                      </a:r>
                      <a:r>
                        <a:rPr lang="ru-RU" altLang="ru-RU" sz="1600" b="0" i="0" u="none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ставится, если речевые, грамматические, а также орфографические и пунктуационные ошибки, допущенные в сочинении, затрудняют чтение и понимание текста (в сумме </a:t>
                      </a:r>
                      <a:r>
                        <a:rPr lang="ru-RU" altLang="ru-RU" sz="1600" b="1" i="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более 5 ошибок на 100 слов</a:t>
                      </a:r>
                      <a:r>
                        <a:rPr lang="ru-RU" altLang="ru-RU" sz="1600" b="0" i="0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019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38" y="484632"/>
            <a:ext cx="10053210" cy="5286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38" y="1203913"/>
            <a:ext cx="10201491" cy="5115246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Для получения оценки «зачет» по сочинению необходимо, чтобы работа была обязательно зачтена минимум по трем критериям: по критериям 1 и 2 + любой из критериев 3, 4, 5.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endParaRPr lang="ru-RU" altLang="ru-RU" sz="24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Если 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в сочинении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менее 250 слов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, то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сочинение не проверяется по критериям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1-5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.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 </a:t>
            </a:r>
            <a:endParaRPr lang="ru-RU" altLang="ru-RU" sz="24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        В 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клетки по всем критериям оценивания выставляется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«незачет».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 </a:t>
            </a:r>
            <a:endParaRPr lang="ru-RU" altLang="ru-RU" sz="24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>
              <a:lnSpc>
                <a:spcPct val="80000"/>
              </a:lnSpc>
            </a:pPr>
            <a:endParaRPr lang="ru-RU" altLang="ru-RU" sz="2400" dirty="0">
              <a:latin typeface="Arial Narrow" charset="0"/>
              <a:ea typeface="Arial Narrow" charset="0"/>
              <a:cs typeface="Arial Narrow" charset="0"/>
            </a:endParaRP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Если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за сочинение по критерию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1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выставлен «незачет», то сочинение по критериям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2-5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не проверяется.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 В клетки по всем критериям оценивания выставляется «незачет». </a:t>
            </a:r>
            <a:endParaRPr lang="ru-RU" altLang="ru-RU" sz="24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>
              <a:lnSpc>
                <a:spcPct val="80000"/>
              </a:lnSpc>
            </a:pPr>
            <a:endParaRPr lang="ru-RU" altLang="ru-RU" sz="2400" dirty="0">
              <a:latin typeface="Arial Narrow" charset="0"/>
              <a:ea typeface="Arial Narrow" charset="0"/>
              <a:cs typeface="Arial Narrow" charset="0"/>
            </a:endParaRP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Если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за сочинение по критерию по критерию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1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выставлен «зачет», а по критерию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2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выставлен «незачет», то сочинение по критериям </a:t>
            </a:r>
            <a:r>
              <a:rPr lang="ru-RU" altLang="ru-RU" sz="2400" b="1" dirty="0" smtClean="0">
                <a:latin typeface="Arial Narrow" charset="0"/>
                <a:ea typeface="Arial Narrow" charset="0"/>
                <a:cs typeface="Arial Narrow" charset="0"/>
              </a:rPr>
              <a:t>3-5 </a:t>
            </a:r>
            <a:r>
              <a:rPr lang="ru-RU" altLang="ru-RU" sz="2400" b="1" dirty="0">
                <a:latin typeface="Arial Narrow" charset="0"/>
                <a:ea typeface="Arial Narrow" charset="0"/>
                <a:cs typeface="Arial Narrow" charset="0"/>
              </a:rPr>
              <a:t>не проверяется.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 В клетки по критериям оценивания </a:t>
            </a: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3-5 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выставляется «незачет</a:t>
            </a: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».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endParaRPr lang="ru-RU" altLang="ru-RU" sz="2400" dirty="0">
              <a:latin typeface="Arial Narrow" charset="0"/>
              <a:ea typeface="Arial Narrow" charset="0"/>
              <a:cs typeface="Arial Narrow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-        Во </a:t>
            </a:r>
            <a:r>
              <a:rPr lang="ru-RU" altLang="ru-RU" sz="2400" dirty="0">
                <a:latin typeface="Arial Narrow" charset="0"/>
                <a:ea typeface="Arial Narrow" charset="0"/>
                <a:cs typeface="Arial Narrow" charset="0"/>
              </a:rPr>
              <a:t>всех остальных случаях сочинение проверяется по всем пяти </a:t>
            </a:r>
            <a:r>
              <a:rPr lang="ru-RU" altLang="ru-RU" sz="2400" dirty="0" smtClean="0">
                <a:latin typeface="Arial Narrow" charset="0"/>
                <a:ea typeface="Arial Narrow" charset="0"/>
                <a:cs typeface="Arial Narrow" charset="0"/>
              </a:rPr>
              <a:t>критериям.</a:t>
            </a:r>
            <a:endParaRPr lang="ru-RU" altLang="ru-RU" sz="24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80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2" y="249854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590828"/>
              </p:ext>
            </p:extLst>
          </p:nvPr>
        </p:nvGraphicFramePr>
        <p:xfrm>
          <a:off x="539881" y="2137718"/>
          <a:ext cx="1123610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908325"/>
                <a:gridCol w="1136822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 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1. Соответствие теме</a:t>
                      </a:r>
                    </a:p>
                    <a:p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в той или иной форме рассуждает на предложенную тему, выбрав убедительный путь её раскрытия (например, 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отвечает на вопрос, поставленный в теме, или размышляет над предложенной проблемой, или строит высказывание на основе связанных с темой тезисов и т.п.), 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коммуникативный замысел сочинения выражен ясно.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поверхностно рассуждает на предложенную тему, коммуникативный замысел сочинения прослеживается.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Сочинение не соответствует теме,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коммуникативный замысел сочинения не прослеживается.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319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1" y="89216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883898"/>
              </p:ext>
            </p:extLst>
          </p:nvPr>
        </p:nvGraphicFramePr>
        <p:xfrm>
          <a:off x="468636" y="1698560"/>
          <a:ext cx="11236109" cy="5090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908325"/>
                <a:gridCol w="1136822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2. </a:t>
                      </a:r>
                      <a:r>
                        <a:rPr lang="ru-RU" altLang="ru-RU" sz="18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Аргументация. Привлечение литературного материала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при раскрытии темы сочинения строит рассуждение на основе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 менее одного произведения отечественной или мировой литературы по собственному выбору,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определяя свой путь использования литературного материала;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показывает разный уровень его осмысления: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от элементов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смыслового анализа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(например, тематика, проблематика, сюжет, характеры и т.п.)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 комплексного анализа художественного текста в единстве формы и содержания; 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</a:t>
                      </a:r>
                      <a:r>
                        <a:rPr kumimoji="0" lang="ru-RU" altLang="ru-RU" sz="16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 более 1 фактической ошибки, связанной со знанием литературного материала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(ошибка в написании автора и названия произведения, имен персонажей и топонимов произведения, в изложении сюжетной линии, литературных и исторических фактов и т.п.)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строит рассуждение с опорой на литературный материал, но 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ограничивается общими высказываниями по поводу художественного произведения;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ограничивается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простым пересказом художественного произведения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допущены </a:t>
                      </a:r>
                      <a:r>
                        <a:rPr kumimoji="0" lang="ru-RU" altLang="ru-RU" sz="16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2-4 фактические ошибки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, связанные со знанием  литературного материала.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сочинение написано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без привлечения литературного материала,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или литературные произведения лишь упоминаются в работе, не становясь опорой для рассуждения,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сочинение содержит 5 и более фактических ошибок.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6239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0" y="175713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591690"/>
              </p:ext>
            </p:extLst>
          </p:nvPr>
        </p:nvGraphicFramePr>
        <p:xfrm>
          <a:off x="468636" y="2093976"/>
          <a:ext cx="11236109" cy="3870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908325"/>
                <a:gridCol w="1136822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</a:t>
                      </a:r>
                      <a:endParaRPr lang="en-GB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3. </a:t>
                      </a:r>
                      <a:r>
                        <a:rPr lang="ru-RU" altLang="ru-RU" sz="1600" b="1" dirty="0" smtClean="0"/>
                        <a:t>Композиция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dirty="0" smtClean="0"/>
                        <a:t>и логика рассуждения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Сочинение отличается композиционной цельностью, логичностью изложения мыслей и соразмерностью частей, внутри смысловых частей нет нарушений последовательности и необоснованных повторов.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Сочинение отличается композиционной цельностью, его части логически связаны между собой, но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внутри смысловых частей есть нарушения последовательности и необоснованные повторы,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в сочинении прослеживается композиционный замысел, но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есть нарушения композиционной связи между смысловыми частями,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и/или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мысль повторяется и не развивается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Грубые логические нарушения мешают пониманию смысла написанного, 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или отсутствует </a:t>
                      </a:r>
                      <a:r>
                        <a:rPr kumimoji="0" lang="ru-RU" alt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тезисно</a:t>
                      </a: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-доказательная часть, или аргументация не убедительна.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1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27416" y="248327"/>
            <a:ext cx="10100832" cy="3886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Алгоритм написания сочинения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60723174"/>
              </p:ext>
            </p:extLst>
          </p:nvPr>
        </p:nvGraphicFramePr>
        <p:xfrm>
          <a:off x="523983" y="822408"/>
          <a:ext cx="11198829" cy="122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Группа 6"/>
          <p:cNvGrpSpPr/>
          <p:nvPr/>
        </p:nvGrpSpPr>
        <p:grpSpPr>
          <a:xfrm rot="5400000">
            <a:off x="9924641" y="2158244"/>
            <a:ext cx="534587" cy="678036"/>
            <a:chOff x="2361143" y="314894"/>
            <a:chExt cx="453676" cy="530716"/>
          </a:xfrm>
        </p:grpSpPr>
        <p:sp>
          <p:nvSpPr>
            <p:cNvPr id="8" name="Стрелка вправо 7"/>
            <p:cNvSpPr/>
            <p:nvPr/>
          </p:nvSpPr>
          <p:spPr>
            <a:xfrm>
              <a:off x="2361143" y="314894"/>
              <a:ext cx="453676" cy="530716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трелка вправо 4"/>
            <p:cNvSpPr/>
            <p:nvPr/>
          </p:nvSpPr>
          <p:spPr>
            <a:xfrm>
              <a:off x="2361143" y="421037"/>
              <a:ext cx="317573" cy="3184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100" kern="12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787757" y="39452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293696351"/>
              </p:ext>
            </p:extLst>
          </p:nvPr>
        </p:nvGraphicFramePr>
        <p:xfrm>
          <a:off x="625013" y="2882138"/>
          <a:ext cx="11198829" cy="122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4" name="Группа 13"/>
          <p:cNvGrpSpPr/>
          <p:nvPr/>
        </p:nvGrpSpPr>
        <p:grpSpPr>
          <a:xfrm rot="5400000">
            <a:off x="1837167" y="4242884"/>
            <a:ext cx="534587" cy="678036"/>
            <a:chOff x="2361143" y="314894"/>
            <a:chExt cx="453676" cy="530716"/>
          </a:xfrm>
        </p:grpSpPr>
        <p:sp>
          <p:nvSpPr>
            <p:cNvPr id="15" name="Стрелка вправо 14"/>
            <p:cNvSpPr/>
            <p:nvPr/>
          </p:nvSpPr>
          <p:spPr>
            <a:xfrm>
              <a:off x="2361143" y="314894"/>
              <a:ext cx="453676" cy="530716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трелка вправо 4"/>
            <p:cNvSpPr/>
            <p:nvPr/>
          </p:nvSpPr>
          <p:spPr>
            <a:xfrm>
              <a:off x="2361143" y="421037"/>
              <a:ext cx="317573" cy="3184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100" kern="1200"/>
            </a:p>
          </p:txBody>
        </p:sp>
      </p:grp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890216490"/>
              </p:ext>
            </p:extLst>
          </p:nvPr>
        </p:nvGraphicFramePr>
        <p:xfrm>
          <a:off x="625012" y="4941868"/>
          <a:ext cx="11198829" cy="122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114947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0" y="175713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09444"/>
              </p:ext>
            </p:extLst>
          </p:nvPr>
        </p:nvGraphicFramePr>
        <p:xfrm>
          <a:off x="468635" y="1933338"/>
          <a:ext cx="11236109" cy="415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908325"/>
                <a:gridCol w="1136822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</a:t>
                      </a:r>
                      <a:endParaRPr lang="en-GB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4.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Качество письменной речи (качество сочинения)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точно выражает мысли, используя разнообразную лексику и  различные грамматические конструкции, при необходимости уместно употребляет термины, избегает штампов.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точно выражает мысли, но его речь характеризуется бедностью словаря и однообразием грамматического строя речи.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200" marR="0" lvl="0" indent="158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Низкое качество речи существенно затрудняет понимание смысла, или сочинение написано бедным, примитивным языком, или изобилует просторечными выражениями и вульгаризмами.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5. Оригинальность сочинения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демонстрирует творческий, нестандартный подход к раскрытию темы (в сочинении отмечаются интересные мысли, или неожиданные и вместе с тем убедительные аргументы, или свежие наблюдения и проч.) или яркость стиля.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Выпускник не демонстрирует самостоятельности мышления, и/или творческого, нестандартного подхода, и/или оригинальности стиля.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050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0" y="175713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186421"/>
              </p:ext>
            </p:extLst>
          </p:nvPr>
        </p:nvGraphicFramePr>
        <p:xfrm>
          <a:off x="468635" y="1785057"/>
          <a:ext cx="11236109" cy="4611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908325"/>
                <a:gridCol w="1136822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</a:t>
                      </a:r>
                      <a:endParaRPr lang="en-GB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6.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Речевые нормы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не более 2 речевых ошибок.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3-4 речевые ошибки.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5 и более речевых ошибок.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7. Орфографические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нормы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Орфографических ошибок нет, или допущена 1 негрубая ошибка.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ru-RU" sz="28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2-3 орфографические ошибки.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4-5 орфографических ошибок.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более 5 орфографических ошибок.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30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490" y="175713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КРИТЕРИИ ОЦЕНИВАНИЯ СОЧИНЕНИЯ </a:t>
            </a:r>
            <a:b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u="sng" dirty="0" smtClean="0">
                <a:latin typeface="Arial Narrow" charset="0"/>
                <a:ea typeface="Arial Narrow" charset="0"/>
                <a:cs typeface="Arial Narrow" charset="0"/>
              </a:rPr>
              <a:t>с системой конвертации в баллы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) (рекомендовано высшим учебным заведениям)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20371"/>
              </p:ext>
            </p:extLst>
          </p:nvPr>
        </p:nvGraphicFramePr>
        <p:xfrm>
          <a:off x="468635" y="1785057"/>
          <a:ext cx="11236109" cy="474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62"/>
                <a:gridCol w="7411160"/>
                <a:gridCol w="1633987"/>
              </a:tblGrid>
              <a:tr h="36155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Критерий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Условия выставления баллов</a:t>
                      </a:r>
                      <a:endParaRPr lang="ru-RU" b="1" dirty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Кол-во баллов</a:t>
                      </a:r>
                      <a:endParaRPr lang="en-GB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en-GB" b="1" dirty="0" smtClean="0">
                          <a:solidFill>
                            <a:schemeClr val="accent2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max 20)</a:t>
                      </a:r>
                      <a:endParaRPr lang="ru-RU" b="1" dirty="0" smtClean="0">
                        <a:solidFill>
                          <a:schemeClr val="accent2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8. </a:t>
                      </a:r>
                      <a:r>
                        <a:rPr lang="ru-RU" alt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Пунктуационные нормы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Пунктуационных ошибок нет, или допущена 1 негрубая ошибка.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2-3 пунктуационные ошибки.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4-5 пунктуационных ошибок.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2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более 5 пунктуационных ошибок.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9. Грамматические нормы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не более 2 грамматических ошибок.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3-4 грамматические ошибки.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81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Допущено 5 и более грамматических ошибок.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10. Фактическая точность в фоновом материале</a:t>
                      </a:r>
                      <a:endParaRPr lang="ru-RU" sz="1600" b="1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Фактические ошибки отсутствуют.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457200" indent="15875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69200" marR="0" lvl="0" indent="158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Допущены фактические ошибки в фоновом материале (одна и более).</a:t>
                      </a:r>
                    </a:p>
                  </a:txBody>
                  <a:tcPr marL="68577" marR="68577" marT="0" marB="0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183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681" y="484632"/>
            <a:ext cx="10065567" cy="1331811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dirty="0">
                <a:latin typeface="Arial Narrow" charset="0"/>
                <a:ea typeface="Arial Narrow" charset="0"/>
                <a:cs typeface="Arial Narrow" charset="0"/>
              </a:rPr>
              <a:t>Рекомендации по переводу баллов </a:t>
            </a:r>
            <a:r>
              <a:rPr lang="en-GB" altLang="ru-RU" sz="3200" dirty="0" smtClean="0">
                <a:latin typeface="Arial Narrow" charset="0"/>
                <a:ea typeface="Arial Narrow" charset="0"/>
                <a:cs typeface="Arial Narrow" charset="0"/>
              </a:rPr>
              <a:t/>
            </a:r>
            <a:br>
              <a:rPr lang="en-GB" altLang="ru-RU" sz="3200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altLang="ru-RU" sz="3200" dirty="0" smtClean="0">
                <a:latin typeface="Arial Narrow" charset="0"/>
                <a:ea typeface="Arial Narrow" charset="0"/>
                <a:cs typeface="Arial Narrow" charset="0"/>
              </a:rPr>
              <a:t>в </a:t>
            </a:r>
            <a:r>
              <a:rPr lang="ru-RU" altLang="ru-RU" sz="3200" dirty="0">
                <a:latin typeface="Arial Narrow" charset="0"/>
                <a:ea typeface="Arial Narrow" charset="0"/>
                <a:cs typeface="Arial Narrow" charset="0"/>
              </a:rPr>
              <a:t>10-балльную шкалу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652415"/>
              </p:ext>
            </p:extLst>
          </p:nvPr>
        </p:nvGraphicFramePr>
        <p:xfrm>
          <a:off x="664884" y="2002481"/>
          <a:ext cx="10258489" cy="2103438"/>
        </p:xfrm>
        <a:graphic>
          <a:graphicData uri="http://schemas.openxmlformats.org/drawingml/2006/table">
            <a:tbl>
              <a:tblPr/>
              <a:tblGrid>
                <a:gridCol w="2376487"/>
                <a:gridCol w="727440"/>
                <a:gridCol w="667265"/>
                <a:gridCol w="679621"/>
                <a:gridCol w="741406"/>
                <a:gridCol w="729048"/>
                <a:gridCol w="704335"/>
                <a:gridCol w="716692"/>
                <a:gridCol w="704336"/>
                <a:gridCol w="729048"/>
                <a:gridCol w="766119"/>
                <a:gridCol w="716692"/>
              </a:tblGrid>
              <a:tr h="1401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Отметка по десятибалльной системе оценивания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0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2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3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4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5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6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7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8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9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10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Первичный балл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0-4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5-6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7-8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9-10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11-12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13-14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15-16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17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18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19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20</a:t>
                      </a: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14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205" y="249854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ПРИМЕРЫ работы над </a:t>
            </a:r>
            <a:r>
              <a:rPr lang="ru-RU" sz="3200" smtClean="0">
                <a:latin typeface="Arial Narrow" charset="0"/>
                <a:ea typeface="Arial Narrow" charset="0"/>
                <a:cs typeface="Arial Narrow" charset="0"/>
              </a:rPr>
              <a:t>сочинением </a:t>
            </a:r>
            <a:br>
              <a:rPr lang="ru-RU" sz="320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smtClean="0"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работа с черновиком)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16442" y="2254614"/>
            <a:ext cx="8896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Arial Narrow" charset="0"/>
              <a:ea typeface="Arial Narrow" charset="0"/>
              <a:cs typeface="Arial Narrow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latin typeface="Arial Narrow" charset="0"/>
                <a:ea typeface="Arial Narrow" charset="0"/>
                <a:cs typeface="Arial Narrow" charset="0"/>
              </a:rPr>
              <a:t>На слайдах 25 – 29 приведены примеры работы над сочинением: 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latin typeface="Arial Narrow" charset="0"/>
                <a:ea typeface="Arial Narrow" charset="0"/>
                <a:cs typeface="Arial Narrow" charset="0"/>
              </a:rPr>
              <a:t>составление плана, представленного схематично, для пяти тем </a:t>
            </a:r>
            <a:endParaRPr lang="ru-RU" sz="2400" dirty="0">
              <a:latin typeface="Arial Narrow" charset="0"/>
              <a:ea typeface="Arial Narrow" charset="0"/>
              <a:cs typeface="Arial Narrow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latin typeface="Arial Narrow" charset="0"/>
                <a:ea typeface="Arial Narrow" charset="0"/>
                <a:cs typeface="Arial Narrow" charset="0"/>
              </a:rPr>
              <a:t>(по одной теме для каждого направления (2015-2016 учебный год)).</a:t>
            </a:r>
            <a:endParaRPr lang="ru-RU" sz="24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86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8027161"/>
              </p:ext>
            </p:extLst>
          </p:nvPr>
        </p:nvGraphicFramePr>
        <p:xfrm>
          <a:off x="633046" y="27003"/>
          <a:ext cx="11394830" cy="4960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772721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37727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11822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447071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33046" y="3996507"/>
            <a:ext cx="2286924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Эпоха Возрождения, Эпоха Просвещения, эпоха наполеоновских войн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68318" y="4007168"/>
            <a:ext cx="2338818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Л. Толстой. «Война и мир» (Наполеон);</a:t>
            </a:r>
          </a:p>
          <a:p>
            <a:pPr marL="285750" indent="-285750" algn="ctr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Пушкин. «Медный всадник» (Петр </a:t>
            </a:r>
            <a:r>
              <a:rPr lang="en-GB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I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6724" y="4007168"/>
            <a:ext cx="2427405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 Толстой. «Война и мир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»; 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Ф. Достоевский. «Преступление и наказание» 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(Наполеон);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А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Грибоедов. «Горе от ума» (Чацкий);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Н. Гоголь. «Мертвые души» (Чичиков).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67815" y="4007168"/>
            <a:ext cx="2376178" cy="14440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М. Ломоносов;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модернисты (поэты, художники и др.).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49275" y="5707163"/>
            <a:ext cx="8672901" cy="254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86981" y="544148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37727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543466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434628" y="5476579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85725" y="5732585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578579" y="5895341"/>
            <a:ext cx="11065414" cy="6930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ВЫВОД (заключение):  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общество и эпоха неразрывно связаны друг с другом, их взаимодействие – естественный путь развития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880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79266615"/>
              </p:ext>
            </p:extLst>
          </p:nvPr>
        </p:nvGraphicFramePr>
        <p:xfrm>
          <a:off x="633046" y="27003"/>
          <a:ext cx="11394830" cy="4960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772721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37727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11822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447071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33046" y="3996507"/>
            <a:ext cx="2286924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 Толстой. «Война и мир»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Ростовы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Гончаров. «Обломов» («Сон Обломова»).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Бунин. «Антоновские яблоки».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68317" y="4007168"/>
            <a:ext cx="2464523" cy="14557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А. Пушкин. «Евгений Онегин» (Онегин);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«Герой нашего времени» (Печорин).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«Мцыри» (Мцыри).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6724" y="4007168"/>
            <a:ext cx="2427405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А. Островский. «Гроза» (Семья Кабановых).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67815" y="4007168"/>
            <a:ext cx="2376178" cy="14440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Ф. Достоевский. «Преступление и наказание» (Раскольников);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Горький. «На дне» (Сатин, Актер, Клещ и др.).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49275" y="5707163"/>
            <a:ext cx="8672901" cy="254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86981" y="544148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37727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543466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434628" y="5476579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85725" y="5732585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578579" y="5895341"/>
            <a:ext cx="11065414" cy="6930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ВЫВОД (заключение):  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Тепло домашнего очага, любовь и взаимопонимание помогают избежать конфликта с собой и миром или преодолеть его.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24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88977721"/>
              </p:ext>
            </p:extLst>
          </p:nvPr>
        </p:nvGraphicFramePr>
        <p:xfrm>
          <a:off x="633046" y="27003"/>
          <a:ext cx="11394830" cy="4960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111768" y="3642936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613772" y="3619367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121705" y="3653458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33046" y="3934812"/>
            <a:ext cx="2942361" cy="149502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Ф. Достоевский. «Преступление и наказание» (Раскольников)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 Толстой. «Война и мир»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(Безухов).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М. Лермонтов. «Герой нашего времени» (Печорин).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61035" y="3924290"/>
            <a:ext cx="2980726" cy="150554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Ф. Достоевский. «Преступление и наказание» (Раскольников)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Л. Толстой. «Война и мир»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(Болконский, Безухов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«Герой нашего времени» (Печорин).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736440" y="3934812"/>
            <a:ext cx="2774023" cy="146221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Ф. Достоевский. «Преступление и наказание» (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Раскольников, Соня)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Л. Толстой. «Война и мир» (Болконский, Безухов).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104226" y="5646790"/>
            <a:ext cx="7118051" cy="3159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04226" y="542983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655923" y="5397031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9222277" y="5365436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655923" y="5678385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93159" y="5883045"/>
            <a:ext cx="11243301" cy="6930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ВЫВОД (заключение):  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Познание себя самого – процесс преодоления эгоизма, примирения с силой и слабостями других, с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многобразием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и несовершенством мира.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123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15329751"/>
              </p:ext>
            </p:extLst>
          </p:nvPr>
        </p:nvGraphicFramePr>
        <p:xfrm>
          <a:off x="633046" y="27003"/>
          <a:ext cx="11394830" cy="4960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772721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37727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11822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447071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33046" y="3996507"/>
            <a:ext cx="2286924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Гончаров. «Обломов».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Лирика А. Пушкина («Признание», «Я помню чудное мгновение</a:t>
            </a:r>
            <a:r>
              <a:rPr lang="is-IS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…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», «Мадонна»).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68317" y="4007168"/>
            <a:ext cx="2464523" cy="14557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Лирика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Пушкина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(«Я вас любил</a:t>
            </a:r>
            <a:r>
              <a:rPr lang="is-IS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…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»).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Лирика Ф. Тютчева («О, как убийственно мы любим</a:t>
            </a:r>
            <a:r>
              <a:rPr lang="is-IS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…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»).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Тургенев. «Отцы и дети» (Базаров).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164494" y="4007168"/>
            <a:ext cx="2701773" cy="14557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А. Пушкин. «Евгений Онегин» (Татьяна).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Лирика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Пушкина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(«Сожженное письмо).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«Герой нашего времени» (княжна Мери).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267815" y="4007168"/>
            <a:ext cx="2376178" cy="14440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Ф. Достоевский. «Преступление и наказание» (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Раскольников, Соня).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49275" y="5707163"/>
            <a:ext cx="8672901" cy="254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86981" y="544148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37727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543466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434628" y="5476579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85725" y="5732585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578579" y="5895341"/>
            <a:ext cx="11065414" cy="6930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ВЫВОД (заключение):  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Любовь многолика, сложна, но всегда благотворна и созидательна для человеческой души.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58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9717560"/>
              </p:ext>
            </p:extLst>
          </p:nvPr>
        </p:nvGraphicFramePr>
        <p:xfrm>
          <a:off x="633046" y="27003"/>
          <a:ext cx="11394830" cy="4960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772721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37727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511822" y="371515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447071" y="3725814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33046" y="3996507"/>
            <a:ext cx="2286924" cy="144497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Н. Гоголь. «Мертвые души».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Бунин. «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Гсподин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из Сан-Франциско».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Е. Замятин. «Мы».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62573" y="4007168"/>
            <a:ext cx="2464523" cy="14557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А. Пушкин. «Евгений Онегин» (Онегин).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«Герой нашего времени» (Печорин).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Лермонтов. «Мцыри» (Мцыри).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43890" y="3996507"/>
            <a:ext cx="2367904" cy="14352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Л. Толстой. «Война и мир».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М. Горький. «На дне», «Старуха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Изергиль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».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И. Бунин. «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Гсподин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из Сан-Франциско».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572006" y="4007168"/>
            <a:ext cx="2400794" cy="14245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Ф. Достоевский. «Преступление и наказание» (Раскольников);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И. Тургенев. «Отцы и дети» (Павел Кирсанов, Базаров).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49275" y="5707163"/>
            <a:ext cx="8672901" cy="254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786981" y="5441483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37727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543466" y="5462880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434628" y="5476579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85725" y="5732585"/>
            <a:ext cx="0" cy="281354"/>
          </a:xfrm>
          <a:prstGeom prst="line">
            <a:avLst/>
          </a:prstGeom>
          <a:ln w="19050">
            <a:headEnd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578579" y="5895341"/>
            <a:ext cx="11065414" cy="6930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4000">
                <a:schemeClr val="accent1">
                  <a:lumMod val="45000"/>
                  <a:lumOff val="5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u="sng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ВЫВОД (заключение):  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Задача литературы – воздействовать на ум и сердце человека через очищение, освобождение от суетности и заблуждений, 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то есть проповедь через исповедь.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4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859" y="191555"/>
            <a:ext cx="9967663" cy="64078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Narrow" charset="0"/>
                <a:ea typeface="Arial Narrow" charset="0"/>
                <a:cs typeface="Arial Narrow" charset="0"/>
              </a:rPr>
              <a:t>Композиция сочинения</a:t>
            </a:r>
            <a:endParaRPr lang="ru-RU" sz="32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884553"/>
              </p:ext>
            </p:extLst>
          </p:nvPr>
        </p:nvGraphicFramePr>
        <p:xfrm>
          <a:off x="517336" y="832338"/>
          <a:ext cx="11230707" cy="5186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556"/>
                <a:gridCol w="3024554"/>
                <a:gridCol w="6390597"/>
              </a:tblGrid>
              <a:tr h="44091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Композиционная структура</a:t>
                      </a:r>
                      <a:endParaRPr lang="ru-RU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Логическая структура</a:t>
                      </a:r>
                      <a:endParaRPr lang="ru-RU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Вступление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Подготовка к восприятию основных мыслей работы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Постановка проблемы/вопроса, которые содержатся в теме (4-5 предложений).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2756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Основная часть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Ответ на главный вопрос темы, последовательное доказательство главной мысли сочинения (на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примере произведений художественной </a:t>
                      </a:r>
                      <a:r>
                        <a:rPr lang="ru-RU" sz="160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литератруры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(1–4)) с учетом проблемы (проблем), поставленной во вступлении.</a:t>
                      </a:r>
                    </a:p>
                    <a:p>
                      <a:endParaRPr lang="ru-RU" sz="1600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r>
                        <a:rPr lang="ru-RU" sz="1600" b="1" u="sng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Должно быть не менее </a:t>
                      </a:r>
                    </a:p>
                    <a:p>
                      <a:r>
                        <a:rPr lang="ru-RU" sz="1600" b="1" u="sng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3-х тезисов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!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1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Тезис 1 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Аргументы, доказательства,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пример (один или несколько)</a:t>
                      </a:r>
                    </a:p>
                    <a:p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Микровывод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(обобщение)</a:t>
                      </a:r>
                    </a:p>
                    <a:p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Логический переход к новой мысли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i="1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Тезис 2 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Аргументы, доказательства,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пример (один или несколько)</a:t>
                      </a:r>
                    </a:p>
                    <a:p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Микровывод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(обобщение)</a:t>
                      </a:r>
                    </a:p>
                    <a:p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Логический переход к новой мысли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r>
                        <a:rPr lang="ru-RU" sz="1600" i="1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Тезис 3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Аргументы, доказательства,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пример (один или несколько)</a:t>
                      </a:r>
                    </a:p>
                    <a:p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Микровывод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(обобщение)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Заключение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Обобщение по всей теме;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выводы (если их несколько, то каждый вывод – с новой строки).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Краткий и точный ответ на вопрос, поставленный во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вступлении; сжатый итог  рассуждения (2-5 предложений).</a:t>
                      </a:r>
                      <a:endParaRPr lang="ru-RU" sz="1600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069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Структура</a:t>
                      </a:r>
                      <a:r>
                        <a:rPr lang="ru-RU" sz="16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сочинения</a:t>
                      </a:r>
                      <a:endParaRPr lang="ru-RU" sz="16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078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73996" y="739740"/>
            <a:ext cx="9780997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1" u="sng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Домашнее задание</a:t>
            </a:r>
            <a: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: </a:t>
            </a:r>
          </a:p>
          <a:p>
            <a:pPr algn="just">
              <a:lnSpc>
                <a:spcPct val="150000"/>
              </a:lnSpc>
            </a:pPr>
            <a:r>
              <a:rPr lang="ru-RU" sz="2400" b="1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напишите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вступления и заключения к каждой из тем, названных на слайдах 25 – 29. Воспользуйтесь материалом со слайдов  5 – 13. Обязательное условие: вступления и заключения должны быть разных видов (один из вариантов заключения может повториться дважды, т.к. их 4). Укажите, какой из вариантов вступления и заключения соответственно вы выбрали. </a:t>
            </a:r>
          </a:p>
          <a:p>
            <a:endParaRPr lang="ru-RU" sz="19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19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08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82279" y="780345"/>
            <a:ext cx="5917106" cy="50409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76063" y="832337"/>
            <a:ext cx="5917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Вступление + заключение = не более ¼ сочинения.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2279" y="1930732"/>
            <a:ext cx="9633321" cy="86305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82279" y="3460109"/>
            <a:ext cx="9633320" cy="85578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основной части должна быть решена проблема (проблемы)/получен ответ на вопрос (вопросы), поставленный во вступлении</a:t>
            </a:r>
          </a:p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76063" y="1878740"/>
            <a:ext cx="9446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Заключение должно перекликаться со вступлением и содержать выводы по проблеме 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(проблемам), поставленной во вступлении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279" y="4947136"/>
            <a:ext cx="9633320" cy="101990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 flipH="1">
            <a:off x="976062" y="4947137"/>
            <a:ext cx="9446817" cy="101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Постоянно в прямой или синонимичной форме обращайтесь к формулировке темы  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(во вступлении, основной части и заключении сочинения), чтобы подчеркнуть соответствие работы выбранной теме 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0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вступления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18251"/>
              </p:ext>
            </p:extLst>
          </p:nvPr>
        </p:nvGraphicFramePr>
        <p:xfrm>
          <a:off x="329767" y="668215"/>
          <a:ext cx="1169811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541"/>
                <a:gridCol w="1500554"/>
                <a:gridCol w="5404338"/>
                <a:gridCol w="1676400"/>
                <a:gridCol w="1512277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ИСТОРИЧЕСКОЕ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Предполагает краткую характеристику определенной эпохи,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анализ социально-экономических нравственных, политических и/или культурных особенностей того времени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История России, российской нации полна тревог и испытаний,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гениальных прозрений и фатальных заблуждений, созидательных начинаний и разрушительных войн. Борьба с татаро-монгольским игом и покорение Сибири, тяжелые времена Смуты и грандиозные преобразования петровского времени, разруха после волны революций и дерзкий взлет авангардного искусства, тяготы послевоенных лет и энтузиазм строителей Байкало-Амурской магистрали</a:t>
                      </a:r>
                      <a:r>
                        <a:rPr lang="is-IS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Всякий раз, когда казалось, что жизнь и сознание русского человека загнано в тупик, покорено и раздавлено, прорастали свежие побеги надежды на то, что лучшее впереди, появлялись новые силы и крепилась вера – вера в Бога, вера в страну, вера в человеческие возможности. Неужели и в самом деле нет тех пут, оков, которые остановили бы наш народ в его стремлении к счастью, к осмысленному бытию? Именно вопрос об «отсутствии пределов» сейчас, как и в иные времена, продолжает волновать каждого, кто считает своей Родиной великую Россию.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</a:t>
                      </a:r>
                      <a:r>
                        <a:rPr lang="ru-RU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Универсаль-ность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Широкий охват времени и пространства.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Удобный пере-ход к проблеме/ вопросу.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Необходим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широкий кругозор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Возможен значительный объем.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7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вступления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33493"/>
              </p:ext>
            </p:extLst>
          </p:nvPr>
        </p:nvGraphicFramePr>
        <p:xfrm>
          <a:off x="224259" y="879231"/>
          <a:ext cx="1169811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218"/>
                <a:gridCol w="1359877"/>
                <a:gridCol w="5404338"/>
                <a:gridCol w="1676400"/>
                <a:gridCol w="1512277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АНАЛИТИЧЕСКОЕ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Может содержать размышление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над центральным понятием темы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Едва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ли не всякий русский человек уверен в том, что для нашего народа не существует непреодолимых границ и нестерпимых трудностей. Что рождает подобную уверенность в силе и твердости духа русской нации? Непростой исторический путь, постоянный поиск истины, приход к равновесию через заблуждения и утраты, примеры настоящего мужества и истинной святости – все это помогает утвердить в сознании мысль о безграничном, </a:t>
                      </a:r>
                      <a:r>
                        <a:rPr lang="ru-RU" sz="1600" i="1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бесконечном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пути, по которому развивается Россия и русский народ. Неужели и в самом деле нет тех пут, оков, которые остановили бы русского человека в его стремлении к счастью, к осмысленному бытию? На этот вопрос уверенно отвечает отечественная литература.</a:t>
                      </a: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Самый «выгодный» вариант вступления.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Удобный пере-ход к проблеме/ вопросу.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Рассуждение 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начинается уже во вступлении.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Абстракт-</a:t>
                      </a:r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ность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рассуждения.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65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вступления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777120"/>
              </p:ext>
            </p:extLst>
          </p:nvPr>
        </p:nvGraphicFramePr>
        <p:xfrm>
          <a:off x="224259" y="879231"/>
          <a:ext cx="1169811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7618"/>
                <a:gridCol w="1371600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БИОГРАФИЧЕСКОЕ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Содержит факты из биографии писателя, имеющие отношение к произведению или к поднятой в нем проблеме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Нет в отечественной литературе человека более преданного простому русскому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человеку, чем Николай Алексеевич Некрасов. Никакие жизненные трудности, лишения и невзгоды, соблазны столичной жизни не заставили этого замечательного поэта изменить главной теме своей жизни – теме судьбы русского народа. Исследуя русскую душу, анализируя русскую историю, изучая русский быт, Некрасов все более утверждался в мысли о твердости и несокрушимости целой нации, частью которой являемся все мы. Почему в своей поэме «Кому на Руси жить хорошо» Николай Алексеевич так уверенно говорит об отсутствии пределов для русского человека? Неужели и в самом деле нет тех пут, оков, которые остановили бы русского человека в его стремлении к счастью, к осмысленному бытию?</a:t>
                      </a:r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Универсальность.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Переход к анализу уже во вступлении.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Предполагает знание </a:t>
                      </a:r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биогра-фии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писателя/ поэта.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Предполагает хорошее знание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текста </a:t>
                      </a:r>
                      <a:r>
                        <a:rPr lang="ru-RU" sz="1600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художе-ственного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произведения.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В основной части </a:t>
                      </a:r>
                      <a:r>
                        <a:rPr lang="ru-RU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предпола-гается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обраще-ние</a:t>
                      </a: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к </a:t>
                      </a:r>
                      <a:r>
                        <a:rPr lang="ru-RU" sz="1600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творчест-ву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именно того писателя/поэта,  который упомянут во вступлении.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383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вступления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580824"/>
              </p:ext>
            </p:extLst>
          </p:nvPr>
        </p:nvGraphicFramePr>
        <p:xfrm>
          <a:off x="224259" y="879231"/>
          <a:ext cx="1169811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741"/>
                <a:gridCol w="1969477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ЦИТАТНОЕ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 своей основе содержит цитату, которая имеет прямое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отношение к теме сочинения и является «точкой отсчета» для дальнейшего развертывания мысли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b="0" i="1" u="none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0" i="1" u="none" kern="120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путь».</a:t>
                      </a:r>
                      <a:r>
                        <a:rPr lang="ru-RU" sz="1600" b="0" i="1" u="none" kern="1200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Так великий русский поэт Николай Алексеевич Некрасов определяет безграничную веру в русский народ, передает уверенность в его будущем благополучии. Да, русский человек многое пережил, вытерпел, выдюжив на своих плечах семью, страну, веру. Его испытания продолжаются и сейчас. </a:t>
                      </a:r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еужели и в самом деле нет тех пут, оков, которые остановили бы русского человека в его стремлении к счастью, к осмысленному бытию? </a:t>
                      </a:r>
                      <a:endParaRPr lang="ru-RU" sz="1600" i="1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Прямая связь с темой.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Эмоциональность.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Предполагает точность цитирования (может использоваться цитата, не заявленная в теме сочинения).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61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9821" y="144663"/>
            <a:ext cx="10038002" cy="734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Варианты вступления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10228"/>
              </p:ext>
            </p:extLst>
          </p:nvPr>
        </p:nvGraphicFramePr>
        <p:xfrm>
          <a:off x="224259" y="879231"/>
          <a:ext cx="1169811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249"/>
                <a:gridCol w="1863969"/>
                <a:gridCol w="4712677"/>
                <a:gridCol w="1969477"/>
                <a:gridCol w="1746738"/>
              </a:tblGrid>
              <a:tr h="10433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Виды вступлений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Особенности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(Направление «Путь».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Тема: </a:t>
                      </a:r>
                      <a:r>
                        <a:rPr lang="ru-RU" sz="16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Ещё народу русскому пределов не поставлено:</a:t>
                      </a:r>
                      <a:r>
                        <a:rPr lang="ru-RU" sz="1600" b="1" u="sng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600" b="1" u="sng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 ним широкий путь»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 </a:t>
                      </a:r>
                      <a:r>
                        <a:rPr lang="ru-RU" sz="16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Н.А.Некрасов</a:t>
                      </a:r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)).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Достоинства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Недостатки</a:t>
                      </a:r>
                      <a:endParaRPr lang="ru-RU" sz="16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567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ЛИЧНОСТНОЕ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Предполагает заявление своей позиции, изложение мыслей, чувств, связанных с темой сочинения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  </a:t>
                      </a:r>
                      <a:r>
                        <a:rPr lang="ru-RU" sz="1600" i="1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Я не случайно выбрал(а) эту тему для своей работы. Вопрос, который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она поднимает, интересует меня не только как читателя, но и как человека, являющегося частью своего народа, живущего интересами своего времени. Почему Николай Алексеевич Некрасов так уверенно говорит об отсутствии пределов для русского человека? Неужели и в самом деле нет тех пут, оков, которые остановили бы русского человека в его стремлении к счастью, к осмысленному бытию?</a:t>
                      </a:r>
                      <a:endParaRPr lang="ru-RU" sz="1600" i="1" dirty="0" smtClean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/>
                      <a:endParaRPr lang="ru-RU" sz="1600" i="1" dirty="0">
                        <a:solidFill>
                          <a:schemeClr val="tx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Универсальность.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Простота изложения.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Невысокая степень «погружения» в тему  в начале работы.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Не</a:t>
                      </a:r>
                      <a:r>
                        <a:rPr lang="ru-RU" sz="1600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самый удачный вариант вступления из-за универсальности формулировок.</a:t>
                      </a:r>
                      <a:endParaRPr lang="ru-RU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559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1640</TotalTime>
  <Words>4230</Words>
  <Application>Microsoft Macintosh PowerPoint</Application>
  <PresentationFormat>Широкоэкранный</PresentationFormat>
  <Paragraphs>480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 Narrow</vt:lpstr>
      <vt:lpstr>Calibri</vt:lpstr>
      <vt:lpstr>Cambria</vt:lpstr>
      <vt:lpstr>Rockwell</vt:lpstr>
      <vt:lpstr>Rockwell Condensed</vt:lpstr>
      <vt:lpstr>Rockwell Extra Bold</vt:lpstr>
      <vt:lpstr>Wingdings</vt:lpstr>
      <vt:lpstr>Дерево</vt:lpstr>
      <vt:lpstr>Алгоритм  написания  итогового  сочинения</vt:lpstr>
      <vt:lpstr>Алгоритм написания сочинения</vt:lpstr>
      <vt:lpstr>Композиция сочинения</vt:lpstr>
      <vt:lpstr>Презентация PowerPoint</vt:lpstr>
      <vt:lpstr>Варианты вступления</vt:lpstr>
      <vt:lpstr>Варианты вступления</vt:lpstr>
      <vt:lpstr>Варианты вступления</vt:lpstr>
      <vt:lpstr>Варианты вступления</vt:lpstr>
      <vt:lpstr>Варианты вступления</vt:lpstr>
      <vt:lpstr>Варианты заключения</vt:lpstr>
      <vt:lpstr>Варианты заключения</vt:lpstr>
      <vt:lpstr>Варианты заключения</vt:lpstr>
      <vt:lpstr>Варианты заключения</vt:lpstr>
      <vt:lpstr>КРИТЕРИИ ОЦЕНИВАНИЯ СОЧИНЕНИЯ</vt:lpstr>
      <vt:lpstr>КРИТЕРИИ ОЦЕНИВАНИЯ СОЧИНЕНИЯ</vt:lpstr>
      <vt:lpstr>КРИТЕРИИ ОЦЕНИВАНИЯ СОЧИНЕНИЯ</vt:lpstr>
      <vt:lpstr>КРИТЕРИИ ОЦЕНИВАНИЯ СОЧИНЕНИЯ  (с системой конвертации в баллы) (рекомендовано высшим учебным заведениям)</vt:lpstr>
      <vt:lpstr>КРИТЕРИИ ОЦЕНИВАНИЯ СОЧИНЕНИЯ  (с системой конвертации в баллы) (рекомендовано высшим учебным заведениям)</vt:lpstr>
      <vt:lpstr>КРИТЕРИИ ОЦЕНИВАНИЯ СОЧИНЕНИЯ  (с системой конвертации в баллы) (рекомендовано высшим учебным заведениям)</vt:lpstr>
      <vt:lpstr>КРИТЕРИИ ОЦЕНИВАНИЯ СОЧИНЕНИЯ  (с системой конвертации в баллы) (рекомендовано высшим учебным заведениям)</vt:lpstr>
      <vt:lpstr>КРИТЕРИИ ОЦЕНИВАНИЯ СОЧИНЕНИЯ  (с системой конвертации в баллы) (рекомендовано высшим учебным заведениям)</vt:lpstr>
      <vt:lpstr>КРИТЕРИИ ОЦЕНИВАНИЯ СОЧИНЕНИЯ  (с системой конвертации в баллы) (рекомендовано высшим учебным заведениям)</vt:lpstr>
      <vt:lpstr>Рекомендации по переводу баллов  в 10-балльную шкалу</vt:lpstr>
      <vt:lpstr>ПРИМЕРЫ работы над сочинением  (работа с черновиком)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 написания  сочинения</dc:title>
  <dc:creator>Михаил Бондаренко</dc:creator>
  <cp:lastModifiedBy>Михаил Бондаренко</cp:lastModifiedBy>
  <cp:revision>94</cp:revision>
  <dcterms:created xsi:type="dcterms:W3CDTF">2015-10-19T10:19:26Z</dcterms:created>
  <dcterms:modified xsi:type="dcterms:W3CDTF">2015-11-16T07:34:03Z</dcterms:modified>
</cp:coreProperties>
</file>