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2" r:id="rId1"/>
  </p:sldMasterIdLst>
  <p:notesMasterIdLst>
    <p:notesMasterId r:id="rId18"/>
  </p:notesMasterIdLst>
  <p:sldIdLst>
    <p:sldId id="256" r:id="rId2"/>
    <p:sldId id="257" r:id="rId3"/>
    <p:sldId id="260" r:id="rId4"/>
    <p:sldId id="261" r:id="rId5"/>
    <p:sldId id="268" r:id="rId6"/>
    <p:sldId id="266" r:id="rId7"/>
    <p:sldId id="274" r:id="rId8"/>
    <p:sldId id="265" r:id="rId9"/>
    <p:sldId id="275" r:id="rId10"/>
    <p:sldId id="276" r:id="rId11"/>
    <p:sldId id="278" r:id="rId12"/>
    <p:sldId id="279" r:id="rId13"/>
    <p:sldId id="280" r:id="rId14"/>
    <p:sldId id="281" r:id="rId15"/>
    <p:sldId id="283" r:id="rId16"/>
    <p:sldId id="284" r:id="rId1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ookman Old Style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ookman Old Style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ookman Old Style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ookman Old Style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367FB3-E1B8-EF4B-A57D-AC6D834651F5}" type="doc">
      <dgm:prSet loTypeId="urn:microsoft.com/office/officeart/2005/8/layout/matrix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A280CD-EBEB-834F-AE48-F664F9414284}">
      <dgm:prSet phldrT="[Текст]" custT="1"/>
      <dgm:spPr/>
      <dgm:t>
        <a:bodyPr/>
        <a:lstStyle/>
        <a:p>
          <a:r>
            <a:rPr lang="ru-RU" sz="40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</a:t>
          </a:r>
          <a:endParaRPr lang="ru-RU" sz="40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07C8677-CA0B-AF42-95B0-812BB8DCF7B9}" type="parTrans" cxnId="{4442EBC0-9842-FE4C-ABE4-F59F2B7DB326}">
      <dgm:prSet/>
      <dgm:spPr/>
      <dgm:t>
        <a:bodyPr/>
        <a:lstStyle/>
        <a:p>
          <a:endParaRPr lang="ru-RU"/>
        </a:p>
      </dgm:t>
    </dgm:pt>
    <dgm:pt modelId="{E337BB8A-8BF4-6E40-9584-6E0162721981}" type="sibTrans" cxnId="{4442EBC0-9842-FE4C-ABE4-F59F2B7DB326}">
      <dgm:prSet/>
      <dgm:spPr/>
      <dgm:t>
        <a:bodyPr/>
        <a:lstStyle/>
        <a:p>
          <a:endParaRPr lang="ru-RU"/>
        </a:p>
      </dgm:t>
    </dgm:pt>
    <dgm:pt modelId="{AF9B82FA-0315-9647-91AA-2483B46DD361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r>
            <a:rPr lang="ru-RU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Любовь между родителями и детьми</a:t>
          </a:r>
          <a:endParaRPr lang="ru-RU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84A1C5D5-5AE0-3F4D-BE60-F0ED94959577}" type="parTrans" cxnId="{DB1C8791-D2F3-E347-A539-6D044C6C06FD}">
      <dgm:prSet/>
      <dgm:spPr/>
      <dgm:t>
        <a:bodyPr/>
        <a:lstStyle/>
        <a:p>
          <a:endParaRPr lang="ru-RU"/>
        </a:p>
      </dgm:t>
    </dgm:pt>
    <dgm:pt modelId="{FFFD6DFC-2353-2646-80C8-DC8ED3B18312}" type="sibTrans" cxnId="{DB1C8791-D2F3-E347-A539-6D044C6C06FD}">
      <dgm:prSet/>
      <dgm:spPr/>
      <dgm:t>
        <a:bodyPr/>
        <a:lstStyle/>
        <a:p>
          <a:endParaRPr lang="ru-RU"/>
        </a:p>
      </dgm:t>
    </dgm:pt>
    <dgm:pt modelId="{BA415A41-2FB6-B541-8891-0878E047E55B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Любовь между  мужчиной и женщиной</a:t>
          </a:r>
        </a:p>
      </dgm:t>
    </dgm:pt>
    <dgm:pt modelId="{0C954B5C-39A5-FE41-BA4D-F164CF867D5E}" type="parTrans" cxnId="{93A0344D-0781-EB46-889E-5CE9D7BC8D4D}">
      <dgm:prSet/>
      <dgm:spPr/>
      <dgm:t>
        <a:bodyPr/>
        <a:lstStyle/>
        <a:p>
          <a:endParaRPr lang="ru-RU"/>
        </a:p>
      </dgm:t>
    </dgm:pt>
    <dgm:pt modelId="{3A7EBDB1-7383-A74C-ABD5-5FC366E63F8B}" type="sibTrans" cxnId="{93A0344D-0781-EB46-889E-5CE9D7BC8D4D}">
      <dgm:prSet/>
      <dgm:spPr/>
      <dgm:t>
        <a:bodyPr/>
        <a:lstStyle/>
        <a:p>
          <a:endParaRPr lang="ru-RU"/>
        </a:p>
      </dgm:t>
    </dgm:pt>
    <dgm:pt modelId="{8CF3D8EE-7112-2C46-967C-C4D160C7593E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Любовь к окружающему миру, к людям</a:t>
          </a:r>
        </a:p>
        <a:p>
          <a:endParaRPr lang="ru-RU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D0AF9A36-72A9-924F-BD45-67ED38539671}" type="parTrans" cxnId="{48DCDBE0-E389-084C-B591-CB1CE0617241}">
      <dgm:prSet/>
      <dgm:spPr/>
      <dgm:t>
        <a:bodyPr/>
        <a:lstStyle/>
        <a:p>
          <a:endParaRPr lang="ru-RU"/>
        </a:p>
      </dgm:t>
    </dgm:pt>
    <dgm:pt modelId="{F083BFAB-EF6B-D147-A66A-AF12E217EE83}" type="sibTrans" cxnId="{48DCDBE0-E389-084C-B591-CB1CE0617241}">
      <dgm:prSet/>
      <dgm:spPr/>
      <dgm:t>
        <a:bodyPr/>
        <a:lstStyle/>
        <a:p>
          <a:endParaRPr lang="ru-RU"/>
        </a:p>
      </dgm:t>
    </dgm:pt>
    <dgm:pt modelId="{882F0E15-ADBA-2740-AF15-64A62A62D83A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r>
            <a:rPr lang="ru-RU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Любовь к Родине</a:t>
          </a:r>
          <a:endParaRPr lang="ru-RU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03D00C28-F4E3-9848-9AA9-BA5FD0598758}" type="parTrans" cxnId="{FC88F458-C296-FB40-870F-38ACFD70C3DD}">
      <dgm:prSet/>
      <dgm:spPr/>
      <dgm:t>
        <a:bodyPr/>
        <a:lstStyle/>
        <a:p>
          <a:endParaRPr lang="ru-RU"/>
        </a:p>
      </dgm:t>
    </dgm:pt>
    <dgm:pt modelId="{F1CEC565-3F22-384A-9F56-5148EAEDF595}" type="sibTrans" cxnId="{FC88F458-C296-FB40-870F-38ACFD70C3DD}">
      <dgm:prSet/>
      <dgm:spPr/>
      <dgm:t>
        <a:bodyPr/>
        <a:lstStyle/>
        <a:p>
          <a:endParaRPr lang="ru-RU"/>
        </a:p>
      </dgm:t>
    </dgm:pt>
    <dgm:pt modelId="{496E6A24-3A48-B94F-890C-E7625CC7016F}" type="pres">
      <dgm:prSet presAssocID="{FB367FB3-E1B8-EF4B-A57D-AC6D834651F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37B54E-F077-0946-BC19-95AE819FF1B1}" type="pres">
      <dgm:prSet presAssocID="{FB367FB3-E1B8-EF4B-A57D-AC6D834651F5}" presName="matrix" presStyleCnt="0"/>
      <dgm:spPr/>
    </dgm:pt>
    <dgm:pt modelId="{590098A5-CD84-E145-8C5A-C458CED4D740}" type="pres">
      <dgm:prSet presAssocID="{FB367FB3-E1B8-EF4B-A57D-AC6D834651F5}" presName="tile1" presStyleLbl="node1" presStyleIdx="0" presStyleCnt="4"/>
      <dgm:spPr/>
      <dgm:t>
        <a:bodyPr/>
        <a:lstStyle/>
        <a:p>
          <a:endParaRPr lang="ru-RU"/>
        </a:p>
      </dgm:t>
    </dgm:pt>
    <dgm:pt modelId="{142FF9BB-D0E5-0C49-911A-D610951E57F0}" type="pres">
      <dgm:prSet presAssocID="{FB367FB3-E1B8-EF4B-A57D-AC6D834651F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95841F-0F91-4644-BB82-163A46A9BB95}" type="pres">
      <dgm:prSet presAssocID="{FB367FB3-E1B8-EF4B-A57D-AC6D834651F5}" presName="tile2" presStyleLbl="node1" presStyleIdx="1" presStyleCnt="4"/>
      <dgm:spPr/>
      <dgm:t>
        <a:bodyPr/>
        <a:lstStyle/>
        <a:p>
          <a:endParaRPr lang="ru-RU"/>
        </a:p>
      </dgm:t>
    </dgm:pt>
    <dgm:pt modelId="{B654ACFB-2388-244A-B701-E67E62FAAC4A}" type="pres">
      <dgm:prSet presAssocID="{FB367FB3-E1B8-EF4B-A57D-AC6D834651F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AFBD06-B5EC-7E41-90AD-F00D2B666BF8}" type="pres">
      <dgm:prSet presAssocID="{FB367FB3-E1B8-EF4B-A57D-AC6D834651F5}" presName="tile3" presStyleLbl="node1" presStyleIdx="2" presStyleCnt="4"/>
      <dgm:spPr/>
      <dgm:t>
        <a:bodyPr/>
        <a:lstStyle/>
        <a:p>
          <a:endParaRPr lang="ru-RU"/>
        </a:p>
      </dgm:t>
    </dgm:pt>
    <dgm:pt modelId="{57669C5D-8F74-EC4E-94F9-DC2D6992839E}" type="pres">
      <dgm:prSet presAssocID="{FB367FB3-E1B8-EF4B-A57D-AC6D834651F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98C23D-D5C5-1540-B056-62A36624EEF4}" type="pres">
      <dgm:prSet presAssocID="{FB367FB3-E1B8-EF4B-A57D-AC6D834651F5}" presName="tile4" presStyleLbl="node1" presStyleIdx="3" presStyleCnt="4"/>
      <dgm:spPr/>
      <dgm:t>
        <a:bodyPr/>
        <a:lstStyle/>
        <a:p>
          <a:endParaRPr lang="ru-RU"/>
        </a:p>
      </dgm:t>
    </dgm:pt>
    <dgm:pt modelId="{3F1AD9B2-5255-2049-8A5F-AE0E02ED4311}" type="pres">
      <dgm:prSet presAssocID="{FB367FB3-E1B8-EF4B-A57D-AC6D834651F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7A4B70-8F1A-6147-9578-8E4AB7D08E27}" type="pres">
      <dgm:prSet presAssocID="{FB367FB3-E1B8-EF4B-A57D-AC6D834651F5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93A0344D-0781-EB46-889E-5CE9D7BC8D4D}" srcId="{E0A280CD-EBEB-834F-AE48-F664F9414284}" destId="{BA415A41-2FB6-B541-8891-0878E047E55B}" srcOrd="1" destOrd="0" parTransId="{0C954B5C-39A5-FE41-BA4D-F164CF867D5E}" sibTransId="{3A7EBDB1-7383-A74C-ABD5-5FC366E63F8B}"/>
    <dgm:cxn modelId="{4442EBC0-9842-FE4C-ABE4-F59F2B7DB326}" srcId="{FB367FB3-E1B8-EF4B-A57D-AC6D834651F5}" destId="{E0A280CD-EBEB-834F-AE48-F664F9414284}" srcOrd="0" destOrd="0" parTransId="{507C8677-CA0B-AF42-95B0-812BB8DCF7B9}" sibTransId="{E337BB8A-8BF4-6E40-9584-6E0162721981}"/>
    <dgm:cxn modelId="{DB1C8791-D2F3-E347-A539-6D044C6C06FD}" srcId="{E0A280CD-EBEB-834F-AE48-F664F9414284}" destId="{AF9B82FA-0315-9647-91AA-2483B46DD361}" srcOrd="0" destOrd="0" parTransId="{84A1C5D5-5AE0-3F4D-BE60-F0ED94959577}" sibTransId="{FFFD6DFC-2353-2646-80C8-DC8ED3B18312}"/>
    <dgm:cxn modelId="{78B9DFA7-EACC-F945-A903-566768EE56E1}" type="presOf" srcId="{8CF3D8EE-7112-2C46-967C-C4D160C7593E}" destId="{57669C5D-8F74-EC4E-94F9-DC2D6992839E}" srcOrd="1" destOrd="0" presId="urn:microsoft.com/office/officeart/2005/8/layout/matrix1"/>
    <dgm:cxn modelId="{3DCF6861-14E9-E247-8F23-ABC68EEABBD5}" type="presOf" srcId="{882F0E15-ADBA-2740-AF15-64A62A62D83A}" destId="{3198C23D-D5C5-1540-B056-62A36624EEF4}" srcOrd="0" destOrd="0" presId="urn:microsoft.com/office/officeart/2005/8/layout/matrix1"/>
    <dgm:cxn modelId="{B265EDC9-775C-7C41-9E1C-036E0D8FC36A}" type="presOf" srcId="{AF9B82FA-0315-9647-91AA-2483B46DD361}" destId="{142FF9BB-D0E5-0C49-911A-D610951E57F0}" srcOrd="1" destOrd="0" presId="urn:microsoft.com/office/officeart/2005/8/layout/matrix1"/>
    <dgm:cxn modelId="{7999F41E-925D-C243-B841-E196C36BD91C}" type="presOf" srcId="{FB367FB3-E1B8-EF4B-A57D-AC6D834651F5}" destId="{496E6A24-3A48-B94F-890C-E7625CC7016F}" srcOrd="0" destOrd="0" presId="urn:microsoft.com/office/officeart/2005/8/layout/matrix1"/>
    <dgm:cxn modelId="{59A96137-3C05-8242-916E-D5EA37275CD8}" type="presOf" srcId="{AF9B82FA-0315-9647-91AA-2483B46DD361}" destId="{590098A5-CD84-E145-8C5A-C458CED4D740}" srcOrd="0" destOrd="0" presId="urn:microsoft.com/office/officeart/2005/8/layout/matrix1"/>
    <dgm:cxn modelId="{DF6B47BB-7F9E-C44B-AC70-8F518FA6E708}" type="presOf" srcId="{882F0E15-ADBA-2740-AF15-64A62A62D83A}" destId="{3F1AD9B2-5255-2049-8A5F-AE0E02ED4311}" srcOrd="1" destOrd="0" presId="urn:microsoft.com/office/officeart/2005/8/layout/matrix1"/>
    <dgm:cxn modelId="{B826E89B-534A-6342-BA0C-F087446FC268}" type="presOf" srcId="{BA415A41-2FB6-B541-8891-0878E047E55B}" destId="{3995841F-0F91-4644-BB82-163A46A9BB95}" srcOrd="0" destOrd="0" presId="urn:microsoft.com/office/officeart/2005/8/layout/matrix1"/>
    <dgm:cxn modelId="{1A67BB5C-E8A2-A844-86DE-3794A7A59D07}" type="presOf" srcId="{8CF3D8EE-7112-2C46-967C-C4D160C7593E}" destId="{DEAFBD06-B5EC-7E41-90AD-F00D2B666BF8}" srcOrd="0" destOrd="0" presId="urn:microsoft.com/office/officeart/2005/8/layout/matrix1"/>
    <dgm:cxn modelId="{FC88F458-C296-FB40-870F-38ACFD70C3DD}" srcId="{E0A280CD-EBEB-834F-AE48-F664F9414284}" destId="{882F0E15-ADBA-2740-AF15-64A62A62D83A}" srcOrd="3" destOrd="0" parTransId="{03D00C28-F4E3-9848-9AA9-BA5FD0598758}" sibTransId="{F1CEC565-3F22-384A-9F56-5148EAEDF595}"/>
    <dgm:cxn modelId="{5E6E8BB1-3136-E948-965F-E94B246ABABD}" type="presOf" srcId="{E0A280CD-EBEB-834F-AE48-F664F9414284}" destId="{827A4B70-8F1A-6147-9578-8E4AB7D08E27}" srcOrd="0" destOrd="0" presId="urn:microsoft.com/office/officeart/2005/8/layout/matrix1"/>
    <dgm:cxn modelId="{48DCDBE0-E389-084C-B591-CB1CE0617241}" srcId="{E0A280CD-EBEB-834F-AE48-F664F9414284}" destId="{8CF3D8EE-7112-2C46-967C-C4D160C7593E}" srcOrd="2" destOrd="0" parTransId="{D0AF9A36-72A9-924F-BD45-67ED38539671}" sibTransId="{F083BFAB-EF6B-D147-A66A-AF12E217EE83}"/>
    <dgm:cxn modelId="{26686598-F0C3-EC4D-B193-6ED72A7A77EC}" type="presOf" srcId="{BA415A41-2FB6-B541-8891-0878E047E55B}" destId="{B654ACFB-2388-244A-B701-E67E62FAAC4A}" srcOrd="1" destOrd="0" presId="urn:microsoft.com/office/officeart/2005/8/layout/matrix1"/>
    <dgm:cxn modelId="{2FA93A2A-D6D2-5A47-84A9-A96070A0D097}" type="presParOf" srcId="{496E6A24-3A48-B94F-890C-E7625CC7016F}" destId="{B537B54E-F077-0946-BC19-95AE819FF1B1}" srcOrd="0" destOrd="0" presId="urn:microsoft.com/office/officeart/2005/8/layout/matrix1"/>
    <dgm:cxn modelId="{816A6454-B5D7-B241-AFD9-159F9DD3301B}" type="presParOf" srcId="{B537B54E-F077-0946-BC19-95AE819FF1B1}" destId="{590098A5-CD84-E145-8C5A-C458CED4D740}" srcOrd="0" destOrd="0" presId="urn:microsoft.com/office/officeart/2005/8/layout/matrix1"/>
    <dgm:cxn modelId="{4EEF2F57-3C62-6C40-B78A-CC1900A02D46}" type="presParOf" srcId="{B537B54E-F077-0946-BC19-95AE819FF1B1}" destId="{142FF9BB-D0E5-0C49-911A-D610951E57F0}" srcOrd="1" destOrd="0" presId="urn:microsoft.com/office/officeart/2005/8/layout/matrix1"/>
    <dgm:cxn modelId="{D2E1E888-4142-AF44-BBB4-0AB731AF9484}" type="presParOf" srcId="{B537B54E-F077-0946-BC19-95AE819FF1B1}" destId="{3995841F-0F91-4644-BB82-163A46A9BB95}" srcOrd="2" destOrd="0" presId="urn:microsoft.com/office/officeart/2005/8/layout/matrix1"/>
    <dgm:cxn modelId="{10BC85D5-3A55-5941-856F-5F9648C2110C}" type="presParOf" srcId="{B537B54E-F077-0946-BC19-95AE819FF1B1}" destId="{B654ACFB-2388-244A-B701-E67E62FAAC4A}" srcOrd="3" destOrd="0" presId="urn:microsoft.com/office/officeart/2005/8/layout/matrix1"/>
    <dgm:cxn modelId="{CAB46EB2-69B3-3C43-9D0D-91388F5D72DF}" type="presParOf" srcId="{B537B54E-F077-0946-BC19-95AE819FF1B1}" destId="{DEAFBD06-B5EC-7E41-90AD-F00D2B666BF8}" srcOrd="4" destOrd="0" presId="urn:microsoft.com/office/officeart/2005/8/layout/matrix1"/>
    <dgm:cxn modelId="{AF3C1DF6-7817-774A-B94F-553E8B16B53E}" type="presParOf" srcId="{B537B54E-F077-0946-BC19-95AE819FF1B1}" destId="{57669C5D-8F74-EC4E-94F9-DC2D6992839E}" srcOrd="5" destOrd="0" presId="urn:microsoft.com/office/officeart/2005/8/layout/matrix1"/>
    <dgm:cxn modelId="{4BD9705E-BD9D-A942-90FC-B2CE7A20664C}" type="presParOf" srcId="{B537B54E-F077-0946-BC19-95AE819FF1B1}" destId="{3198C23D-D5C5-1540-B056-62A36624EEF4}" srcOrd="6" destOrd="0" presId="urn:microsoft.com/office/officeart/2005/8/layout/matrix1"/>
    <dgm:cxn modelId="{4C49F98F-CE92-4946-A95F-BDDD1A07D92D}" type="presParOf" srcId="{B537B54E-F077-0946-BC19-95AE819FF1B1}" destId="{3F1AD9B2-5255-2049-8A5F-AE0E02ED4311}" srcOrd="7" destOrd="0" presId="urn:microsoft.com/office/officeart/2005/8/layout/matrix1"/>
    <dgm:cxn modelId="{F38D7C65-A2CF-404D-AD1B-81D2009CB9DD}" type="presParOf" srcId="{496E6A24-3A48-B94F-890C-E7625CC7016F}" destId="{827A4B70-8F1A-6147-9578-8E4AB7D08E2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CD9FC4-CD25-4E41-A5DA-8FF727CEE220}" type="doc">
      <dgm:prSet loTypeId="urn:microsoft.com/office/officeart/2005/8/layout/cycle4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77BE50-4242-E341-AD88-2CE79E7A6AD3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u="none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Опасность слепой </a:t>
          </a:r>
        </a:p>
        <a:p>
          <a:pPr>
            <a:spcAft>
              <a:spcPts val="0"/>
            </a:spcAft>
          </a:pPr>
          <a:r>
            <a:rPr lang="ru-RU" sz="1800" b="1" u="none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любви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4427B54-030D-EF43-A890-E49EB77B8CFF}" type="parTrans" cxnId="{098CC2E4-D7DD-9949-886B-1EA41469B77D}">
      <dgm:prSet/>
      <dgm:spPr/>
      <dgm:t>
        <a:bodyPr/>
        <a:lstStyle/>
        <a:p>
          <a:endParaRPr lang="ru-RU"/>
        </a:p>
      </dgm:t>
    </dgm:pt>
    <dgm:pt modelId="{63301AE0-5661-9B4A-A5B8-F0CEBCAEB9DB}" type="sibTrans" cxnId="{098CC2E4-D7DD-9949-886B-1EA41469B77D}">
      <dgm:prSet/>
      <dgm:spPr/>
      <dgm:t>
        <a:bodyPr/>
        <a:lstStyle/>
        <a:p>
          <a:endParaRPr lang="ru-RU"/>
        </a:p>
      </dgm:t>
    </dgm:pt>
    <dgm:pt modelId="{F5E64C8B-3736-5D40-977F-F19C4DA9E66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Д. Фонвизин.</a:t>
          </a:r>
          <a:r>
            <a:rPr lang="ru-RU" sz="18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«</a:t>
          </a: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Недоросль».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3ECDA834-425F-6C44-9B64-E4787A2A2BE9}" type="parTrans" cxnId="{4F661DDD-20B9-EF4E-86F1-B354EFCD51CD}">
      <dgm:prSet/>
      <dgm:spPr/>
      <dgm:t>
        <a:bodyPr/>
        <a:lstStyle/>
        <a:p>
          <a:endParaRPr lang="ru-RU"/>
        </a:p>
      </dgm:t>
    </dgm:pt>
    <dgm:pt modelId="{C7EC5A2F-8205-ED45-8E0D-3CA37A2C5C71}" type="sibTrans" cxnId="{4F661DDD-20B9-EF4E-86F1-B354EFCD51CD}">
      <dgm:prSet/>
      <dgm:spPr/>
      <dgm:t>
        <a:bodyPr/>
        <a:lstStyle/>
        <a:p>
          <a:endParaRPr lang="ru-RU"/>
        </a:p>
      </dgm:t>
    </dgm:pt>
    <dgm:pt modelId="{D4D815AE-2410-D243-8A43-4A2A632A6614}">
      <dgm:prSet phldrT="[Текст]" custT="1"/>
      <dgm:spPr/>
      <dgm:t>
        <a:bodyPr/>
        <a:lstStyle/>
        <a:p>
          <a:r>
            <a:rPr lang="ru-RU" sz="1800" b="1" u="none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Спор поколений (проблема «отцов и детей»)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794C1B6C-54A7-6648-A5EA-8C05E4865894}" type="parTrans" cxnId="{DD90C450-C450-5B4E-9361-485D1CAA029A}">
      <dgm:prSet/>
      <dgm:spPr/>
      <dgm:t>
        <a:bodyPr/>
        <a:lstStyle/>
        <a:p>
          <a:endParaRPr lang="ru-RU"/>
        </a:p>
      </dgm:t>
    </dgm:pt>
    <dgm:pt modelId="{4BA9F88C-0444-5849-82F6-8D2CC8A0AB79}" type="sibTrans" cxnId="{DD90C450-C450-5B4E-9361-485D1CAA029A}">
      <dgm:prSet/>
      <dgm:spPr/>
      <dgm:t>
        <a:bodyPr/>
        <a:lstStyle/>
        <a:p>
          <a:endParaRPr lang="ru-RU"/>
        </a:p>
      </dgm:t>
    </dgm:pt>
    <dgm:pt modelId="{F015334E-D526-6D4C-BDC6-D131F04EF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И. Тургенев. «Отцы и дети».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6D55D84-79CA-0F47-9AE0-398A19916603}" type="parTrans" cxnId="{6A2D0384-D5D4-0E4B-84AD-5B375488EDA9}">
      <dgm:prSet/>
      <dgm:spPr/>
      <dgm:t>
        <a:bodyPr/>
        <a:lstStyle/>
        <a:p>
          <a:endParaRPr lang="ru-RU"/>
        </a:p>
      </dgm:t>
    </dgm:pt>
    <dgm:pt modelId="{B56C90FC-4860-0949-9E90-9FB60DB19F89}" type="sibTrans" cxnId="{6A2D0384-D5D4-0E4B-84AD-5B375488EDA9}">
      <dgm:prSet/>
      <dgm:spPr/>
      <dgm:t>
        <a:bodyPr/>
        <a:lstStyle/>
        <a:p>
          <a:endParaRPr lang="ru-RU"/>
        </a:p>
      </dgm:t>
    </dgm:pt>
    <dgm:pt modelId="{81F38FDF-B217-CB46-B183-7054C84BDE08}">
      <dgm:prSet phldrT="[Текст]" custT="1"/>
      <dgm:spPr/>
      <dgm:t>
        <a:bodyPr/>
        <a:lstStyle/>
        <a:p>
          <a:r>
            <a:rPr lang="ru-RU" sz="1800" b="1" u="none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Взаимное</a:t>
          </a:r>
          <a:r>
            <a:rPr lang="ru-RU" sz="1800" b="1" u="none" baseline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 уважение как основа разумной любви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A66EECE-6306-524A-9355-65CD41DD3F38}" type="parTrans" cxnId="{FEE47C0C-072B-F247-8144-8F641B954CB4}">
      <dgm:prSet/>
      <dgm:spPr/>
      <dgm:t>
        <a:bodyPr/>
        <a:lstStyle/>
        <a:p>
          <a:endParaRPr lang="ru-RU"/>
        </a:p>
      </dgm:t>
    </dgm:pt>
    <dgm:pt modelId="{FED968F1-D535-FC4D-A014-78A4A815B8B2}" type="sibTrans" cxnId="{FEE47C0C-072B-F247-8144-8F641B954CB4}">
      <dgm:prSet/>
      <dgm:spPr/>
      <dgm:t>
        <a:bodyPr/>
        <a:lstStyle/>
        <a:p>
          <a:endParaRPr lang="ru-RU"/>
        </a:p>
      </dgm:t>
    </dgm:pt>
    <dgm:pt modelId="{54208315-5CE1-0947-8261-D9FA0B0E676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6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6E44F56-ED74-754D-BE39-A1A55C4EE784}" type="parTrans" cxnId="{7E835A1F-54F1-2242-BDB4-5C117E57075E}">
      <dgm:prSet/>
      <dgm:spPr/>
      <dgm:t>
        <a:bodyPr/>
        <a:lstStyle/>
        <a:p>
          <a:endParaRPr lang="ru-RU"/>
        </a:p>
      </dgm:t>
    </dgm:pt>
    <dgm:pt modelId="{D06010CE-E62C-DE4A-8179-AB191886A487}" type="sibTrans" cxnId="{7E835A1F-54F1-2242-BDB4-5C117E57075E}">
      <dgm:prSet/>
      <dgm:spPr/>
      <dgm:t>
        <a:bodyPr/>
        <a:lstStyle/>
        <a:p>
          <a:endParaRPr lang="ru-RU"/>
        </a:p>
      </dgm:t>
    </dgm:pt>
    <dgm:pt modelId="{A59EA7E8-50E4-5A47-9D46-67B50CB9D207}">
      <dgm:prSet phldrT="[Текст]" custT="1"/>
      <dgm:spPr/>
      <dgm:t>
        <a:bodyPr/>
        <a:lstStyle/>
        <a:p>
          <a:r>
            <a:rPr lang="ru-RU" sz="1800" b="1" u="none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Подмена любви заботой</a:t>
          </a:r>
          <a:endParaRPr lang="ru-RU" sz="1800" b="1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06897D4-117E-0445-BC98-FFF952A2986C}" type="parTrans" cxnId="{DEAB9127-233F-8B40-A7C9-0FEB61B0650E}">
      <dgm:prSet/>
      <dgm:spPr/>
      <dgm:t>
        <a:bodyPr/>
        <a:lstStyle/>
        <a:p>
          <a:endParaRPr lang="ru-RU"/>
        </a:p>
      </dgm:t>
    </dgm:pt>
    <dgm:pt modelId="{EEFBA33F-0198-9146-8266-6B3FA39EA225}" type="sibTrans" cxnId="{DEAB9127-233F-8B40-A7C9-0FEB61B0650E}">
      <dgm:prSet/>
      <dgm:spPr/>
      <dgm:t>
        <a:bodyPr/>
        <a:lstStyle/>
        <a:p>
          <a:endParaRPr lang="ru-RU"/>
        </a:p>
      </dgm:t>
    </dgm:pt>
    <dgm:pt modelId="{B6A1969B-0E0A-0C43-AE1A-5E47DA4725B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Ф. Достоевский.</a:t>
          </a:r>
          <a:r>
            <a:rPr lang="ru-RU" sz="18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«Преступление и                                   </a:t>
          </a:r>
          <a:r>
            <a:rPr lang="ru-RU" sz="1800" baseline="0" dirty="0" err="1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нн</a:t>
          </a:r>
          <a:r>
            <a:rPr lang="ru-RU" sz="1800" baseline="0" dirty="0" err="1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наказание</a:t>
          </a:r>
          <a:r>
            <a:rPr lang="ru-RU" sz="18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».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1A3490E2-618C-F745-BA3B-C69073A4EA59}" type="parTrans" cxnId="{6D2920D5-888F-F24C-9327-74C6547DB5CC}">
      <dgm:prSet/>
      <dgm:spPr/>
      <dgm:t>
        <a:bodyPr/>
        <a:lstStyle/>
        <a:p>
          <a:endParaRPr lang="ru-RU"/>
        </a:p>
      </dgm:t>
    </dgm:pt>
    <dgm:pt modelId="{84C23676-976E-404C-95EB-09A73AC2ABEF}" type="sibTrans" cxnId="{6D2920D5-888F-F24C-9327-74C6547DB5CC}">
      <dgm:prSet/>
      <dgm:spPr/>
      <dgm:t>
        <a:bodyPr/>
        <a:lstStyle/>
        <a:p>
          <a:endParaRPr lang="ru-RU"/>
        </a:p>
      </dgm:t>
    </dgm:pt>
    <dgm:pt modelId="{AE40FDB8-C344-2D44-9FB8-A5BE7230D737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2BE1E28-4FA5-CB47-AD04-03207DB74B43}" type="sibTrans" cxnId="{DFFA673F-C17D-4949-AE8E-0C254BB6ABE3}">
      <dgm:prSet/>
      <dgm:spPr/>
      <dgm:t>
        <a:bodyPr/>
        <a:lstStyle/>
        <a:p>
          <a:endParaRPr lang="ru-RU"/>
        </a:p>
      </dgm:t>
    </dgm:pt>
    <dgm:pt modelId="{9884DF76-C80D-5640-AAB3-D3205F1C0E77}" type="parTrans" cxnId="{DFFA673F-C17D-4949-AE8E-0C254BB6ABE3}">
      <dgm:prSet/>
      <dgm:spPr/>
      <dgm:t>
        <a:bodyPr/>
        <a:lstStyle/>
        <a:p>
          <a:endParaRPr lang="ru-RU"/>
        </a:p>
      </dgm:t>
    </dgm:pt>
    <dgm:pt modelId="{47E09680-7222-0A47-B9C6-0C87E999C06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A72022A7-7FED-824F-A343-8A1089E54F4C}" type="parTrans" cxnId="{BE3BAB38-5BDC-F24D-BEF8-766B6D4FE780}">
      <dgm:prSet/>
      <dgm:spPr/>
      <dgm:t>
        <a:bodyPr/>
        <a:lstStyle/>
        <a:p>
          <a:endParaRPr lang="ru-RU"/>
        </a:p>
      </dgm:t>
    </dgm:pt>
    <dgm:pt modelId="{24EE31ED-FAD4-C043-93D7-447748A567C8}" type="sibTrans" cxnId="{BE3BAB38-5BDC-F24D-BEF8-766B6D4FE780}">
      <dgm:prSet/>
      <dgm:spPr/>
      <dgm:t>
        <a:bodyPr/>
        <a:lstStyle/>
        <a:p>
          <a:endParaRPr lang="ru-RU"/>
        </a:p>
      </dgm:t>
    </dgm:pt>
    <dgm:pt modelId="{F4C5FC6F-3399-2241-BCB6-A37A3B94252E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8F40DC7B-08FB-8D40-8E7B-5640AEFDCCED}" type="parTrans" cxnId="{BEEFDC2E-7C3F-C344-B0D1-4A6331E5CF16}">
      <dgm:prSet/>
      <dgm:spPr/>
      <dgm:t>
        <a:bodyPr/>
        <a:lstStyle/>
        <a:p>
          <a:endParaRPr lang="ru-RU"/>
        </a:p>
      </dgm:t>
    </dgm:pt>
    <dgm:pt modelId="{775D72FB-CA07-E246-8E4F-3C042F165220}" type="sibTrans" cxnId="{BEEFDC2E-7C3F-C344-B0D1-4A6331E5CF16}">
      <dgm:prSet/>
      <dgm:spPr/>
      <dgm:t>
        <a:bodyPr/>
        <a:lstStyle/>
        <a:p>
          <a:endParaRPr lang="ru-RU"/>
        </a:p>
      </dgm:t>
    </dgm:pt>
    <dgm:pt modelId="{41C28BE0-577D-E34E-9234-8CD17BF15357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300" dirty="0"/>
        </a:p>
      </dgm:t>
    </dgm:pt>
    <dgm:pt modelId="{304227E5-06EB-B84E-BF57-59E83B61AFC4}" type="parTrans" cxnId="{F01ED8F0-CA47-0046-B156-14A429D95EA8}">
      <dgm:prSet/>
      <dgm:spPr/>
      <dgm:t>
        <a:bodyPr/>
        <a:lstStyle/>
        <a:p>
          <a:endParaRPr lang="ru-RU"/>
        </a:p>
      </dgm:t>
    </dgm:pt>
    <dgm:pt modelId="{7C2CB8EA-2D2C-BF49-BB43-327D2E64C344}" type="sibTrans" cxnId="{F01ED8F0-CA47-0046-B156-14A429D95EA8}">
      <dgm:prSet/>
      <dgm:spPr/>
      <dgm:t>
        <a:bodyPr/>
        <a:lstStyle/>
        <a:p>
          <a:endParaRPr lang="ru-RU"/>
        </a:p>
      </dgm:t>
    </dgm:pt>
    <dgm:pt modelId="{F173B643-DB71-DB4A-B006-DDFDBC3BDB75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 Чехов. 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E7AC025-E5D5-8B44-9AA0-71A07A8CC750}" type="parTrans" cxnId="{06E0DE97-CD76-6D45-A54E-FAF5F18A26D3}">
      <dgm:prSet/>
      <dgm:spPr/>
      <dgm:t>
        <a:bodyPr/>
        <a:lstStyle/>
        <a:p>
          <a:endParaRPr lang="ru-RU"/>
        </a:p>
      </dgm:t>
    </dgm:pt>
    <dgm:pt modelId="{BFCD0A21-0C81-3742-9C95-A3889C963C94}" type="sibTrans" cxnId="{06E0DE97-CD76-6D45-A54E-FAF5F18A26D3}">
      <dgm:prSet/>
      <dgm:spPr/>
      <dgm:t>
        <a:bodyPr/>
        <a:lstStyle/>
        <a:p>
          <a:endParaRPr lang="ru-RU"/>
        </a:p>
      </dgm:t>
    </dgm:pt>
    <dgm:pt modelId="{743D4572-CFF9-3F4D-B941-FF3928FE5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6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2B92B842-7F91-EE46-A9E4-3E40648BCAA0}" type="parTrans" cxnId="{9627E1B2-D9E2-A349-A088-3C5A56C44483}">
      <dgm:prSet/>
      <dgm:spPr/>
      <dgm:t>
        <a:bodyPr/>
        <a:lstStyle/>
        <a:p>
          <a:endParaRPr lang="ru-RU"/>
        </a:p>
      </dgm:t>
    </dgm:pt>
    <dgm:pt modelId="{F086C8E4-D3F3-424B-80D5-4EDE82960B9F}" type="sibTrans" cxnId="{9627E1B2-D9E2-A349-A088-3C5A56C44483}">
      <dgm:prSet/>
      <dgm:spPr/>
      <dgm:t>
        <a:bodyPr/>
        <a:lstStyle/>
        <a:p>
          <a:endParaRPr lang="ru-RU"/>
        </a:p>
      </dgm:t>
    </dgm:pt>
    <dgm:pt modelId="{7A01F899-8A20-C648-AA13-AEC84C2EF77E}">
      <dgm:prSet custT="1"/>
      <dgm:spPr/>
      <dgm:t>
        <a:bodyPr/>
        <a:lstStyle/>
        <a:p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 «Вишневый сад».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F82582F8-CBBD-0A41-8107-2B5D08F20BC4}" type="parTrans" cxnId="{EEDC17FA-A8CA-C24D-A320-DE3AD421FBDD}">
      <dgm:prSet/>
      <dgm:spPr/>
      <dgm:t>
        <a:bodyPr/>
        <a:lstStyle/>
        <a:p>
          <a:endParaRPr lang="ru-RU"/>
        </a:p>
      </dgm:t>
    </dgm:pt>
    <dgm:pt modelId="{2C1B7FEC-8405-954A-A1A3-462DD17B6320}" type="sibTrans" cxnId="{EEDC17FA-A8CA-C24D-A320-DE3AD421FBDD}">
      <dgm:prSet/>
      <dgm:spPr/>
      <dgm:t>
        <a:bodyPr/>
        <a:lstStyle/>
        <a:p>
          <a:endParaRPr lang="ru-RU"/>
        </a:p>
      </dgm:t>
    </dgm:pt>
    <dgm:pt modelId="{4FB43A7A-34D9-7D47-93B1-542AA44741A8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6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81E068EE-B46D-2949-805C-CF1710F56870}" type="parTrans" cxnId="{BF87855C-0623-4346-8634-4504F439372F}">
      <dgm:prSet/>
      <dgm:spPr/>
      <dgm:t>
        <a:bodyPr/>
        <a:lstStyle/>
        <a:p>
          <a:endParaRPr lang="ru-RU"/>
        </a:p>
      </dgm:t>
    </dgm:pt>
    <dgm:pt modelId="{C0AE1CA6-699C-E44A-97D4-CC0659C9F153}" type="sibTrans" cxnId="{BF87855C-0623-4346-8634-4504F439372F}">
      <dgm:prSet/>
      <dgm:spPr/>
      <dgm:t>
        <a:bodyPr/>
        <a:lstStyle/>
        <a:p>
          <a:endParaRPr lang="ru-RU"/>
        </a:p>
      </dgm:t>
    </dgm:pt>
    <dgm:pt modelId="{B1888198-0297-0244-88D0-F537E10F03C5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6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7DF09C85-1DEA-1D4B-9CC0-429E425DAA93}" type="parTrans" cxnId="{46C758FB-B690-3545-BBA5-71F76A0831B9}">
      <dgm:prSet/>
      <dgm:spPr/>
      <dgm:t>
        <a:bodyPr/>
        <a:lstStyle/>
        <a:p>
          <a:endParaRPr lang="ru-RU"/>
        </a:p>
      </dgm:t>
    </dgm:pt>
    <dgm:pt modelId="{7AFB234B-241C-5A4F-82F1-DFC5CB78018F}" type="sibTrans" cxnId="{46C758FB-B690-3545-BBA5-71F76A0831B9}">
      <dgm:prSet/>
      <dgm:spPr/>
      <dgm:t>
        <a:bodyPr/>
        <a:lstStyle/>
        <a:p>
          <a:endParaRPr lang="ru-RU"/>
        </a:p>
      </dgm:t>
    </dgm:pt>
    <dgm:pt modelId="{8E102A2F-5943-944A-966A-91B4F58EC226}" type="pres">
      <dgm:prSet presAssocID="{8BCD9FC4-CD25-4E41-A5DA-8FF727CEE22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C8BA1C-6EE6-6844-83E9-A70E0262D109}" type="pres">
      <dgm:prSet presAssocID="{8BCD9FC4-CD25-4E41-A5DA-8FF727CEE220}" presName="children" presStyleCnt="0"/>
      <dgm:spPr/>
    </dgm:pt>
    <dgm:pt modelId="{B02832BE-BF31-D646-8685-8D4825A3DD96}" type="pres">
      <dgm:prSet presAssocID="{8BCD9FC4-CD25-4E41-A5DA-8FF727CEE220}" presName="child1group" presStyleCnt="0"/>
      <dgm:spPr/>
    </dgm:pt>
    <dgm:pt modelId="{6E9583AA-7716-AF4C-8E70-DE63C2870B68}" type="pres">
      <dgm:prSet presAssocID="{8BCD9FC4-CD25-4E41-A5DA-8FF727CEE220}" presName="child1" presStyleLbl="bgAcc1" presStyleIdx="0" presStyleCnt="4" custScaleX="136245" custScaleY="99817" custLinFactNeighborX="-5700" custLinFactNeighborY="-1354"/>
      <dgm:spPr/>
      <dgm:t>
        <a:bodyPr/>
        <a:lstStyle/>
        <a:p>
          <a:endParaRPr lang="ru-RU"/>
        </a:p>
      </dgm:t>
    </dgm:pt>
    <dgm:pt modelId="{6B31D517-9B9B-4943-B855-970AB7E33477}" type="pres">
      <dgm:prSet presAssocID="{8BCD9FC4-CD25-4E41-A5DA-8FF727CEE22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3E345-99A7-EA47-9519-A48051723864}" type="pres">
      <dgm:prSet presAssocID="{8BCD9FC4-CD25-4E41-A5DA-8FF727CEE220}" presName="child2group" presStyleCnt="0"/>
      <dgm:spPr/>
    </dgm:pt>
    <dgm:pt modelId="{C95370C8-4496-E847-9248-D6FB632D17CF}" type="pres">
      <dgm:prSet presAssocID="{8BCD9FC4-CD25-4E41-A5DA-8FF727CEE220}" presName="child2" presStyleLbl="bgAcc1" presStyleIdx="1" presStyleCnt="4" custScaleX="134144" custScaleY="103133"/>
      <dgm:spPr/>
      <dgm:t>
        <a:bodyPr/>
        <a:lstStyle/>
        <a:p>
          <a:endParaRPr lang="ru-RU"/>
        </a:p>
      </dgm:t>
    </dgm:pt>
    <dgm:pt modelId="{AB247DC2-C3AF-7348-B3B6-31FEACD03FEB}" type="pres">
      <dgm:prSet presAssocID="{8BCD9FC4-CD25-4E41-A5DA-8FF727CEE22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5EC11-48AA-804D-8F40-6B0796D9EEDC}" type="pres">
      <dgm:prSet presAssocID="{8BCD9FC4-CD25-4E41-A5DA-8FF727CEE220}" presName="child3group" presStyleCnt="0"/>
      <dgm:spPr/>
    </dgm:pt>
    <dgm:pt modelId="{7D8E958C-F727-E94C-ABCA-E2E493B5920B}" type="pres">
      <dgm:prSet presAssocID="{8BCD9FC4-CD25-4E41-A5DA-8FF727CEE220}" presName="child3" presStyleLbl="bgAcc1" presStyleIdx="2" presStyleCnt="4" custScaleX="131869" custScaleY="101353" custLinFactNeighborX="439"/>
      <dgm:spPr/>
      <dgm:t>
        <a:bodyPr/>
        <a:lstStyle/>
        <a:p>
          <a:endParaRPr lang="ru-RU"/>
        </a:p>
      </dgm:t>
    </dgm:pt>
    <dgm:pt modelId="{FB801634-FE6F-EA4D-B31B-D17B14003AE6}" type="pres">
      <dgm:prSet presAssocID="{8BCD9FC4-CD25-4E41-A5DA-8FF727CEE22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F807E-8CDF-584B-A17F-A7E90BC25899}" type="pres">
      <dgm:prSet presAssocID="{8BCD9FC4-CD25-4E41-A5DA-8FF727CEE220}" presName="child4group" presStyleCnt="0"/>
      <dgm:spPr/>
    </dgm:pt>
    <dgm:pt modelId="{3F72D383-3A45-C845-B1F6-3F03EA43E1E1}" type="pres">
      <dgm:prSet presAssocID="{8BCD9FC4-CD25-4E41-A5DA-8FF727CEE220}" presName="child4" presStyleLbl="bgAcc1" presStyleIdx="3" presStyleCnt="4" custScaleX="132296" custScaleY="101762"/>
      <dgm:spPr/>
      <dgm:t>
        <a:bodyPr/>
        <a:lstStyle/>
        <a:p>
          <a:endParaRPr lang="ru-RU"/>
        </a:p>
      </dgm:t>
    </dgm:pt>
    <dgm:pt modelId="{8F9590CE-D65E-4A41-8C90-E48A50A2E7A4}" type="pres">
      <dgm:prSet presAssocID="{8BCD9FC4-CD25-4E41-A5DA-8FF727CEE22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80F6D-B8C8-8540-981F-06A6A467EBE9}" type="pres">
      <dgm:prSet presAssocID="{8BCD9FC4-CD25-4E41-A5DA-8FF727CEE220}" presName="childPlaceholder" presStyleCnt="0"/>
      <dgm:spPr/>
    </dgm:pt>
    <dgm:pt modelId="{33E0DBD2-B1C4-AD46-9DD9-74180F95B694}" type="pres">
      <dgm:prSet presAssocID="{8BCD9FC4-CD25-4E41-A5DA-8FF727CEE220}" presName="circle" presStyleCnt="0"/>
      <dgm:spPr/>
    </dgm:pt>
    <dgm:pt modelId="{1B8F5ED3-C4EA-7B47-8975-E0FB2A536917}" type="pres">
      <dgm:prSet presAssocID="{8BCD9FC4-CD25-4E41-A5DA-8FF727CEE22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464D6-1995-3D44-B7B4-9228D8A1259F}" type="pres">
      <dgm:prSet presAssocID="{8BCD9FC4-CD25-4E41-A5DA-8FF727CEE22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8F9C2-4B77-C241-9083-9E651A931239}" type="pres">
      <dgm:prSet presAssocID="{8BCD9FC4-CD25-4E41-A5DA-8FF727CEE22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0E3B10-73ED-7145-8307-46FC3708E4D8}" type="pres">
      <dgm:prSet presAssocID="{8BCD9FC4-CD25-4E41-A5DA-8FF727CEE22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83466-D59B-194D-9033-EADCA908CC26}" type="pres">
      <dgm:prSet presAssocID="{8BCD9FC4-CD25-4E41-A5DA-8FF727CEE220}" presName="quadrantPlaceholder" presStyleCnt="0"/>
      <dgm:spPr/>
    </dgm:pt>
    <dgm:pt modelId="{A5BE694C-EBF6-B74D-BF00-4A2DECD28C6F}" type="pres">
      <dgm:prSet presAssocID="{8BCD9FC4-CD25-4E41-A5DA-8FF727CEE220}" presName="center1" presStyleLbl="fgShp" presStyleIdx="0" presStyleCnt="2" custFlipVert="1" custFlipHor="0" custScaleX="9626" custScaleY="21016"/>
      <dgm:spPr>
        <a:solidFill>
          <a:schemeClr val="tx2">
            <a:lumMod val="20000"/>
            <a:lumOff val="80000"/>
          </a:schemeClr>
        </a:solidFill>
      </dgm:spPr>
    </dgm:pt>
    <dgm:pt modelId="{D83680F8-B522-C041-8123-8644BE4554FD}" type="pres">
      <dgm:prSet presAssocID="{8BCD9FC4-CD25-4E41-A5DA-8FF727CEE220}" presName="center2" presStyleLbl="fgShp" presStyleIdx="1" presStyleCnt="2" custFlipVert="1" custFlipHor="1" custScaleX="5644" custScaleY="37288" custLinFactNeighborX="-10130" custLinFactNeighborY="14978"/>
      <dgm:spPr>
        <a:solidFill>
          <a:schemeClr val="tx2">
            <a:lumMod val="20000"/>
            <a:lumOff val="80000"/>
          </a:schemeClr>
        </a:solidFill>
      </dgm:spPr>
    </dgm:pt>
  </dgm:ptLst>
  <dgm:cxnLst>
    <dgm:cxn modelId="{DFFA673F-C17D-4949-AE8E-0C254BB6ABE3}" srcId="{A59EA7E8-50E4-5A47-9D46-67B50CB9D207}" destId="{AE40FDB8-C344-2D44-9FB8-A5BE7230D737}" srcOrd="0" destOrd="0" parTransId="{9884DF76-C80D-5640-AAB3-D3205F1C0E77}" sibTransId="{52BE1E28-4FA5-CB47-AD04-03207DB74B43}"/>
    <dgm:cxn modelId="{BE3BAB38-5BDC-F24D-BEF8-766B6D4FE780}" srcId="{A59EA7E8-50E4-5A47-9D46-67B50CB9D207}" destId="{47E09680-7222-0A47-B9C6-0C87E999C06A}" srcOrd="1" destOrd="0" parTransId="{A72022A7-7FED-824F-A343-8A1089E54F4C}" sibTransId="{24EE31ED-FAD4-C043-93D7-447748A567C8}"/>
    <dgm:cxn modelId="{FF1A8098-AAD9-8348-AD4B-BB69D6940929}" type="presOf" srcId="{F5E64C8B-3736-5D40-977F-F19C4DA9E663}" destId="{6B31D517-9B9B-4943-B855-970AB7E33477}" srcOrd="1" destOrd="0" presId="urn:microsoft.com/office/officeart/2005/8/layout/cycle4"/>
    <dgm:cxn modelId="{844399C4-A745-CF44-9524-A47563A762F1}" type="presOf" srcId="{7A01F899-8A20-C648-AA13-AEC84C2EF77E}" destId="{AB247DC2-C3AF-7348-B3B6-31FEACD03FEB}" srcOrd="1" destOrd="2" presId="urn:microsoft.com/office/officeart/2005/8/layout/cycle4"/>
    <dgm:cxn modelId="{D142C177-EB33-F448-8413-5CE101FA6573}" type="presOf" srcId="{F015334E-D526-6D4C-BDC6-D131F04EF7A1}" destId="{AB247DC2-C3AF-7348-B3B6-31FEACD03FEB}" srcOrd="1" destOrd="0" presId="urn:microsoft.com/office/officeart/2005/8/layout/cycle4"/>
    <dgm:cxn modelId="{CBC5046E-BE12-FE42-B1F6-3ECBB5597995}" type="presOf" srcId="{AE40FDB8-C344-2D44-9FB8-A5BE7230D737}" destId="{8F9590CE-D65E-4A41-8C90-E48A50A2E7A4}" srcOrd="1" destOrd="0" presId="urn:microsoft.com/office/officeart/2005/8/layout/cycle4"/>
    <dgm:cxn modelId="{56D09849-1366-1D44-8A9C-FB984646F36C}" type="presOf" srcId="{743D4572-CFF9-3F4D-B941-FF3928FE57A1}" destId="{FB801634-FE6F-EA4D-B31B-D17B14003AE6}" srcOrd="1" destOrd="1" presId="urn:microsoft.com/office/officeart/2005/8/layout/cycle4"/>
    <dgm:cxn modelId="{CD7B0874-BE69-1545-BC16-81D1E546E361}" type="presOf" srcId="{41C28BE0-577D-E34E-9234-8CD17BF15357}" destId="{AB247DC2-C3AF-7348-B3B6-31FEACD03FEB}" srcOrd="1" destOrd="3" presId="urn:microsoft.com/office/officeart/2005/8/layout/cycle4"/>
    <dgm:cxn modelId="{6D2920D5-888F-F24C-9327-74C6547DB5CC}" srcId="{C477BE50-4242-E341-AD88-2CE79E7A6AD3}" destId="{B6A1969B-0E0A-0C43-AE1A-5E47DA4725B3}" srcOrd="1" destOrd="0" parTransId="{1A3490E2-618C-F745-BA3B-C69073A4EA59}" sibTransId="{84C23676-976E-404C-95EB-09A73AC2ABEF}"/>
    <dgm:cxn modelId="{EEDC17FA-A8CA-C24D-A320-DE3AD421FBDD}" srcId="{D4D815AE-2410-D243-8A43-4A2A632A6614}" destId="{7A01F899-8A20-C648-AA13-AEC84C2EF77E}" srcOrd="2" destOrd="0" parTransId="{F82582F8-CBBD-0A41-8107-2B5D08F20BC4}" sibTransId="{2C1B7FEC-8405-954A-A1A3-462DD17B6320}"/>
    <dgm:cxn modelId="{6A2D0384-D5D4-0E4B-84AD-5B375488EDA9}" srcId="{D4D815AE-2410-D243-8A43-4A2A632A6614}" destId="{F015334E-D526-6D4C-BDC6-D131F04EF7A1}" srcOrd="0" destOrd="0" parTransId="{96D55D84-79CA-0F47-9AE0-398A19916603}" sibTransId="{B56C90FC-4860-0949-9E90-9FB60DB19F89}"/>
    <dgm:cxn modelId="{BEEFDC2E-7C3F-C344-B0D1-4A6331E5CF16}" srcId="{A59EA7E8-50E4-5A47-9D46-67B50CB9D207}" destId="{F4C5FC6F-3399-2241-BCB6-A37A3B94252E}" srcOrd="2" destOrd="0" parTransId="{8F40DC7B-08FB-8D40-8E7B-5640AEFDCCED}" sibTransId="{775D72FB-CA07-E246-8E4F-3C042F165220}"/>
    <dgm:cxn modelId="{9F6B298D-2BCC-0048-96FE-B150FEC1C466}" type="presOf" srcId="{8BCD9FC4-CD25-4E41-A5DA-8FF727CEE220}" destId="{8E102A2F-5943-944A-966A-91B4F58EC226}" srcOrd="0" destOrd="0" presId="urn:microsoft.com/office/officeart/2005/8/layout/cycle4"/>
    <dgm:cxn modelId="{B1829923-8461-C247-85A7-7348C54D3CEF}" type="presOf" srcId="{F173B643-DB71-DB4A-B006-DDFDBC3BDB75}" destId="{AB247DC2-C3AF-7348-B3B6-31FEACD03FEB}" srcOrd="1" destOrd="1" presId="urn:microsoft.com/office/officeart/2005/8/layout/cycle4"/>
    <dgm:cxn modelId="{898BEE17-C07B-DB42-8C0D-18C277B72D09}" type="presOf" srcId="{A59EA7E8-50E4-5A47-9D46-67B50CB9D207}" destId="{1C0E3B10-73ED-7145-8307-46FC3708E4D8}" srcOrd="0" destOrd="0" presId="urn:microsoft.com/office/officeart/2005/8/layout/cycle4"/>
    <dgm:cxn modelId="{6296197C-B32E-4B4F-A1E1-E7FBFF598485}" type="presOf" srcId="{54208315-5CE1-0947-8261-D9FA0B0E676D}" destId="{FB801634-FE6F-EA4D-B31B-D17B14003AE6}" srcOrd="1" destOrd="0" presId="urn:microsoft.com/office/officeart/2005/8/layout/cycle4"/>
    <dgm:cxn modelId="{C474F777-ABF1-C846-86D7-8C18C2A85363}" type="presOf" srcId="{B6A1969B-0E0A-0C43-AE1A-5E47DA4725B3}" destId="{6B31D517-9B9B-4943-B855-970AB7E33477}" srcOrd="1" destOrd="1" presId="urn:microsoft.com/office/officeart/2005/8/layout/cycle4"/>
    <dgm:cxn modelId="{6521827A-3818-B041-80C0-69BB62BCFA8B}" type="presOf" srcId="{B1888198-0297-0244-88D0-F537E10F03C5}" destId="{7D8E958C-F727-E94C-ABCA-E2E493B5920B}" srcOrd="0" destOrd="3" presId="urn:microsoft.com/office/officeart/2005/8/layout/cycle4"/>
    <dgm:cxn modelId="{2FED1482-F0EC-4249-BD3F-24321F7D3E8D}" type="presOf" srcId="{F4C5FC6F-3399-2241-BCB6-A37A3B94252E}" destId="{8F9590CE-D65E-4A41-8C90-E48A50A2E7A4}" srcOrd="1" destOrd="2" presId="urn:microsoft.com/office/officeart/2005/8/layout/cycle4"/>
    <dgm:cxn modelId="{C6E0E44E-B6CF-374B-9B8A-B63D7079D923}" type="presOf" srcId="{4FB43A7A-34D9-7D47-93B1-542AA44741A8}" destId="{7D8E958C-F727-E94C-ABCA-E2E493B5920B}" srcOrd="0" destOrd="2" presId="urn:microsoft.com/office/officeart/2005/8/layout/cycle4"/>
    <dgm:cxn modelId="{FEE47C0C-072B-F247-8144-8F641B954CB4}" srcId="{8BCD9FC4-CD25-4E41-A5DA-8FF727CEE220}" destId="{81F38FDF-B217-CB46-B183-7054C84BDE08}" srcOrd="2" destOrd="0" parTransId="{5A66EECE-6306-524A-9355-65CD41DD3F38}" sibTransId="{FED968F1-D535-FC4D-A014-78A4A815B8B2}"/>
    <dgm:cxn modelId="{7E835A1F-54F1-2242-BDB4-5C117E57075E}" srcId="{81F38FDF-B217-CB46-B183-7054C84BDE08}" destId="{54208315-5CE1-0947-8261-D9FA0B0E676D}" srcOrd="0" destOrd="0" parTransId="{E6E44F56-ED74-754D-BE39-A1A55C4EE784}" sibTransId="{D06010CE-E62C-DE4A-8179-AB191886A487}"/>
    <dgm:cxn modelId="{46C758FB-B690-3545-BBA5-71F76A0831B9}" srcId="{81F38FDF-B217-CB46-B183-7054C84BDE08}" destId="{B1888198-0297-0244-88D0-F537E10F03C5}" srcOrd="3" destOrd="0" parTransId="{7DF09C85-1DEA-1D4B-9CC0-429E425DAA93}" sibTransId="{7AFB234B-241C-5A4F-82F1-DFC5CB78018F}"/>
    <dgm:cxn modelId="{0A7CEDF7-6FDB-2A4A-B19B-00836187FD14}" type="presOf" srcId="{743D4572-CFF9-3F4D-B941-FF3928FE57A1}" destId="{7D8E958C-F727-E94C-ABCA-E2E493B5920B}" srcOrd="0" destOrd="1" presId="urn:microsoft.com/office/officeart/2005/8/layout/cycle4"/>
    <dgm:cxn modelId="{1BF7A548-27FD-864C-BB84-99E1B281921C}" type="presOf" srcId="{F015334E-D526-6D4C-BDC6-D131F04EF7A1}" destId="{C95370C8-4496-E847-9248-D6FB632D17CF}" srcOrd="0" destOrd="0" presId="urn:microsoft.com/office/officeart/2005/8/layout/cycle4"/>
    <dgm:cxn modelId="{DD90C450-C450-5B4E-9361-485D1CAA029A}" srcId="{8BCD9FC4-CD25-4E41-A5DA-8FF727CEE220}" destId="{D4D815AE-2410-D243-8A43-4A2A632A6614}" srcOrd="1" destOrd="0" parTransId="{794C1B6C-54A7-6648-A5EA-8C05E4865894}" sibTransId="{4BA9F88C-0444-5849-82F6-8D2CC8A0AB79}"/>
    <dgm:cxn modelId="{A0F125E3-74FD-9E46-AA4D-E98F400E2437}" type="presOf" srcId="{47E09680-7222-0A47-B9C6-0C87E999C06A}" destId="{8F9590CE-D65E-4A41-8C90-E48A50A2E7A4}" srcOrd="1" destOrd="1" presId="urn:microsoft.com/office/officeart/2005/8/layout/cycle4"/>
    <dgm:cxn modelId="{4F661DDD-20B9-EF4E-86F1-B354EFCD51CD}" srcId="{C477BE50-4242-E341-AD88-2CE79E7A6AD3}" destId="{F5E64C8B-3736-5D40-977F-F19C4DA9E663}" srcOrd="0" destOrd="0" parTransId="{3ECDA834-425F-6C44-9B64-E4787A2A2BE9}" sibTransId="{C7EC5A2F-8205-ED45-8E0D-3CA37A2C5C71}"/>
    <dgm:cxn modelId="{F01ED8F0-CA47-0046-B156-14A429D95EA8}" srcId="{D4D815AE-2410-D243-8A43-4A2A632A6614}" destId="{41C28BE0-577D-E34E-9234-8CD17BF15357}" srcOrd="3" destOrd="0" parTransId="{304227E5-06EB-B84E-BF57-59E83B61AFC4}" sibTransId="{7C2CB8EA-2D2C-BF49-BB43-327D2E64C344}"/>
    <dgm:cxn modelId="{F1566F3C-F79F-A740-B0F5-E27C07319B9E}" type="presOf" srcId="{B6A1969B-0E0A-0C43-AE1A-5E47DA4725B3}" destId="{6E9583AA-7716-AF4C-8E70-DE63C2870B68}" srcOrd="0" destOrd="1" presId="urn:microsoft.com/office/officeart/2005/8/layout/cycle4"/>
    <dgm:cxn modelId="{BF87855C-0623-4346-8634-4504F439372F}" srcId="{81F38FDF-B217-CB46-B183-7054C84BDE08}" destId="{4FB43A7A-34D9-7D47-93B1-542AA44741A8}" srcOrd="2" destOrd="0" parTransId="{81E068EE-B46D-2949-805C-CF1710F56870}" sibTransId="{C0AE1CA6-699C-E44A-97D4-CC0659C9F153}"/>
    <dgm:cxn modelId="{F21D4613-4848-AF42-810E-D861543DFDB9}" type="presOf" srcId="{B1888198-0297-0244-88D0-F537E10F03C5}" destId="{FB801634-FE6F-EA4D-B31B-D17B14003AE6}" srcOrd="1" destOrd="3" presId="urn:microsoft.com/office/officeart/2005/8/layout/cycle4"/>
    <dgm:cxn modelId="{27B3FD44-6BAD-9C4B-86E5-7252256F453F}" type="presOf" srcId="{C477BE50-4242-E341-AD88-2CE79E7A6AD3}" destId="{1B8F5ED3-C4EA-7B47-8975-E0FB2A536917}" srcOrd="0" destOrd="0" presId="urn:microsoft.com/office/officeart/2005/8/layout/cycle4"/>
    <dgm:cxn modelId="{8CEDAD6B-15F7-AB4E-AB01-21DE07275706}" type="presOf" srcId="{4FB43A7A-34D9-7D47-93B1-542AA44741A8}" destId="{FB801634-FE6F-EA4D-B31B-D17B14003AE6}" srcOrd="1" destOrd="2" presId="urn:microsoft.com/office/officeart/2005/8/layout/cycle4"/>
    <dgm:cxn modelId="{BB255806-1CA9-7044-8602-CD20E0F4F378}" type="presOf" srcId="{AE40FDB8-C344-2D44-9FB8-A5BE7230D737}" destId="{3F72D383-3A45-C845-B1F6-3F03EA43E1E1}" srcOrd="0" destOrd="0" presId="urn:microsoft.com/office/officeart/2005/8/layout/cycle4"/>
    <dgm:cxn modelId="{D9317409-F9BB-8945-8C0D-39D8BF4DE03C}" type="presOf" srcId="{D4D815AE-2410-D243-8A43-4A2A632A6614}" destId="{502464D6-1995-3D44-B7B4-9228D8A1259F}" srcOrd="0" destOrd="0" presId="urn:microsoft.com/office/officeart/2005/8/layout/cycle4"/>
    <dgm:cxn modelId="{86BB6363-1055-F941-92EB-EFBBF2BC3BC1}" type="presOf" srcId="{41C28BE0-577D-E34E-9234-8CD17BF15357}" destId="{C95370C8-4496-E847-9248-D6FB632D17CF}" srcOrd="0" destOrd="3" presId="urn:microsoft.com/office/officeart/2005/8/layout/cycle4"/>
    <dgm:cxn modelId="{3B29CF20-209A-5F4E-97CD-96E0AC2ED837}" type="presOf" srcId="{47E09680-7222-0A47-B9C6-0C87E999C06A}" destId="{3F72D383-3A45-C845-B1F6-3F03EA43E1E1}" srcOrd="0" destOrd="1" presId="urn:microsoft.com/office/officeart/2005/8/layout/cycle4"/>
    <dgm:cxn modelId="{377C2C00-C59F-6949-A35E-64F2E8FA51E8}" type="presOf" srcId="{F173B643-DB71-DB4A-B006-DDFDBC3BDB75}" destId="{C95370C8-4496-E847-9248-D6FB632D17CF}" srcOrd="0" destOrd="1" presId="urn:microsoft.com/office/officeart/2005/8/layout/cycle4"/>
    <dgm:cxn modelId="{8F210572-7B51-7843-BBFC-BD3E366AE1D7}" type="presOf" srcId="{81F38FDF-B217-CB46-B183-7054C84BDE08}" destId="{DEF8F9C2-4B77-C241-9083-9E651A931239}" srcOrd="0" destOrd="0" presId="urn:microsoft.com/office/officeart/2005/8/layout/cycle4"/>
    <dgm:cxn modelId="{4BF857AC-8430-F04C-BA5A-EBC26A26F117}" type="presOf" srcId="{F5E64C8B-3736-5D40-977F-F19C4DA9E663}" destId="{6E9583AA-7716-AF4C-8E70-DE63C2870B68}" srcOrd="0" destOrd="0" presId="urn:microsoft.com/office/officeart/2005/8/layout/cycle4"/>
    <dgm:cxn modelId="{CD60D0AD-73C6-E241-B8F0-AE6CE5440C46}" type="presOf" srcId="{54208315-5CE1-0947-8261-D9FA0B0E676D}" destId="{7D8E958C-F727-E94C-ABCA-E2E493B5920B}" srcOrd="0" destOrd="0" presId="urn:microsoft.com/office/officeart/2005/8/layout/cycle4"/>
    <dgm:cxn modelId="{6F03D742-5B88-354D-90F9-12176B73B438}" type="presOf" srcId="{7A01F899-8A20-C648-AA13-AEC84C2EF77E}" destId="{C95370C8-4496-E847-9248-D6FB632D17CF}" srcOrd="0" destOrd="2" presId="urn:microsoft.com/office/officeart/2005/8/layout/cycle4"/>
    <dgm:cxn modelId="{06E0DE97-CD76-6D45-A54E-FAF5F18A26D3}" srcId="{D4D815AE-2410-D243-8A43-4A2A632A6614}" destId="{F173B643-DB71-DB4A-B006-DDFDBC3BDB75}" srcOrd="1" destOrd="0" parTransId="{9E7AC025-E5D5-8B44-9AA0-71A07A8CC750}" sibTransId="{BFCD0A21-0C81-3742-9C95-A3889C963C94}"/>
    <dgm:cxn modelId="{DEAB9127-233F-8B40-A7C9-0FEB61B0650E}" srcId="{8BCD9FC4-CD25-4E41-A5DA-8FF727CEE220}" destId="{A59EA7E8-50E4-5A47-9D46-67B50CB9D207}" srcOrd="3" destOrd="0" parTransId="{E06897D4-117E-0445-BC98-FFF952A2986C}" sibTransId="{EEFBA33F-0198-9146-8266-6B3FA39EA225}"/>
    <dgm:cxn modelId="{9627E1B2-D9E2-A349-A088-3C5A56C44483}" srcId="{81F38FDF-B217-CB46-B183-7054C84BDE08}" destId="{743D4572-CFF9-3F4D-B941-FF3928FE57A1}" srcOrd="1" destOrd="0" parTransId="{2B92B842-7F91-EE46-A9E4-3E40648BCAA0}" sibTransId="{F086C8E4-D3F3-424B-80D5-4EDE82960B9F}"/>
    <dgm:cxn modelId="{098CC2E4-D7DD-9949-886B-1EA41469B77D}" srcId="{8BCD9FC4-CD25-4E41-A5DA-8FF727CEE220}" destId="{C477BE50-4242-E341-AD88-2CE79E7A6AD3}" srcOrd="0" destOrd="0" parTransId="{54427B54-030D-EF43-A890-E49EB77B8CFF}" sibTransId="{63301AE0-5661-9B4A-A5B8-F0CEBCAEB9DB}"/>
    <dgm:cxn modelId="{4E228B75-0E15-BE48-99E7-1C6EE021E55F}" type="presOf" srcId="{F4C5FC6F-3399-2241-BCB6-A37A3B94252E}" destId="{3F72D383-3A45-C845-B1F6-3F03EA43E1E1}" srcOrd="0" destOrd="2" presId="urn:microsoft.com/office/officeart/2005/8/layout/cycle4"/>
    <dgm:cxn modelId="{D5BB1FB2-E5B9-494E-AE48-661B78CD9663}" type="presParOf" srcId="{8E102A2F-5943-944A-966A-91B4F58EC226}" destId="{EFC8BA1C-6EE6-6844-83E9-A70E0262D109}" srcOrd="0" destOrd="0" presId="urn:microsoft.com/office/officeart/2005/8/layout/cycle4"/>
    <dgm:cxn modelId="{F73926C8-8DF4-A140-AFEB-F449DFDDA268}" type="presParOf" srcId="{EFC8BA1C-6EE6-6844-83E9-A70E0262D109}" destId="{B02832BE-BF31-D646-8685-8D4825A3DD96}" srcOrd="0" destOrd="0" presId="urn:microsoft.com/office/officeart/2005/8/layout/cycle4"/>
    <dgm:cxn modelId="{D3606499-77D2-F242-BCB7-EBA2D95B273A}" type="presParOf" srcId="{B02832BE-BF31-D646-8685-8D4825A3DD96}" destId="{6E9583AA-7716-AF4C-8E70-DE63C2870B68}" srcOrd="0" destOrd="0" presId="urn:microsoft.com/office/officeart/2005/8/layout/cycle4"/>
    <dgm:cxn modelId="{934ABC24-DE97-7A41-9C56-F2169F8880E2}" type="presParOf" srcId="{B02832BE-BF31-D646-8685-8D4825A3DD96}" destId="{6B31D517-9B9B-4943-B855-970AB7E33477}" srcOrd="1" destOrd="0" presId="urn:microsoft.com/office/officeart/2005/8/layout/cycle4"/>
    <dgm:cxn modelId="{12D67373-F3CF-E941-ADFB-EF03997B8962}" type="presParOf" srcId="{EFC8BA1C-6EE6-6844-83E9-A70E0262D109}" destId="{C373E345-99A7-EA47-9519-A48051723864}" srcOrd="1" destOrd="0" presId="urn:microsoft.com/office/officeart/2005/8/layout/cycle4"/>
    <dgm:cxn modelId="{4CD01216-AA5D-FF46-BA78-66A99E70C92F}" type="presParOf" srcId="{C373E345-99A7-EA47-9519-A48051723864}" destId="{C95370C8-4496-E847-9248-D6FB632D17CF}" srcOrd="0" destOrd="0" presId="urn:microsoft.com/office/officeart/2005/8/layout/cycle4"/>
    <dgm:cxn modelId="{E7425F53-2BB7-0845-8981-4C9820A0953C}" type="presParOf" srcId="{C373E345-99A7-EA47-9519-A48051723864}" destId="{AB247DC2-C3AF-7348-B3B6-31FEACD03FEB}" srcOrd="1" destOrd="0" presId="urn:microsoft.com/office/officeart/2005/8/layout/cycle4"/>
    <dgm:cxn modelId="{DFCC5157-C94A-A94E-9212-562E4EA752FA}" type="presParOf" srcId="{EFC8BA1C-6EE6-6844-83E9-A70E0262D109}" destId="{0E55EC11-48AA-804D-8F40-6B0796D9EEDC}" srcOrd="2" destOrd="0" presId="urn:microsoft.com/office/officeart/2005/8/layout/cycle4"/>
    <dgm:cxn modelId="{4EEAA645-7383-C645-A424-7F24844AACC8}" type="presParOf" srcId="{0E55EC11-48AA-804D-8F40-6B0796D9EEDC}" destId="{7D8E958C-F727-E94C-ABCA-E2E493B5920B}" srcOrd="0" destOrd="0" presId="urn:microsoft.com/office/officeart/2005/8/layout/cycle4"/>
    <dgm:cxn modelId="{32ED2281-49B7-DA40-AE31-C9D7F578961C}" type="presParOf" srcId="{0E55EC11-48AA-804D-8F40-6B0796D9EEDC}" destId="{FB801634-FE6F-EA4D-B31B-D17B14003AE6}" srcOrd="1" destOrd="0" presId="urn:microsoft.com/office/officeart/2005/8/layout/cycle4"/>
    <dgm:cxn modelId="{DAC4B3BC-82B6-874C-AAB6-50DCDDD65122}" type="presParOf" srcId="{EFC8BA1C-6EE6-6844-83E9-A70E0262D109}" destId="{A97F807E-8CDF-584B-A17F-A7E90BC25899}" srcOrd="3" destOrd="0" presId="urn:microsoft.com/office/officeart/2005/8/layout/cycle4"/>
    <dgm:cxn modelId="{7496C789-0B1C-B04F-9DA8-E6E4C9189DF3}" type="presParOf" srcId="{A97F807E-8CDF-584B-A17F-A7E90BC25899}" destId="{3F72D383-3A45-C845-B1F6-3F03EA43E1E1}" srcOrd="0" destOrd="0" presId="urn:microsoft.com/office/officeart/2005/8/layout/cycle4"/>
    <dgm:cxn modelId="{5A490597-8864-254C-AE90-F56881A1D9DA}" type="presParOf" srcId="{A97F807E-8CDF-584B-A17F-A7E90BC25899}" destId="{8F9590CE-D65E-4A41-8C90-E48A50A2E7A4}" srcOrd="1" destOrd="0" presId="urn:microsoft.com/office/officeart/2005/8/layout/cycle4"/>
    <dgm:cxn modelId="{45FA68CC-35FE-2E40-9ECB-CC9F4535F251}" type="presParOf" srcId="{EFC8BA1C-6EE6-6844-83E9-A70E0262D109}" destId="{BC280F6D-B8C8-8540-981F-06A6A467EBE9}" srcOrd="4" destOrd="0" presId="urn:microsoft.com/office/officeart/2005/8/layout/cycle4"/>
    <dgm:cxn modelId="{33DA0C6D-D58B-C64E-8979-49E05DCA98BD}" type="presParOf" srcId="{8E102A2F-5943-944A-966A-91B4F58EC226}" destId="{33E0DBD2-B1C4-AD46-9DD9-74180F95B694}" srcOrd="1" destOrd="0" presId="urn:microsoft.com/office/officeart/2005/8/layout/cycle4"/>
    <dgm:cxn modelId="{215B8A56-3FCB-0244-85C4-D1ECB357D67F}" type="presParOf" srcId="{33E0DBD2-B1C4-AD46-9DD9-74180F95B694}" destId="{1B8F5ED3-C4EA-7B47-8975-E0FB2A536917}" srcOrd="0" destOrd="0" presId="urn:microsoft.com/office/officeart/2005/8/layout/cycle4"/>
    <dgm:cxn modelId="{08B6321D-C31B-CF47-854D-4AA18DC2A9EA}" type="presParOf" srcId="{33E0DBD2-B1C4-AD46-9DD9-74180F95B694}" destId="{502464D6-1995-3D44-B7B4-9228D8A1259F}" srcOrd="1" destOrd="0" presId="urn:microsoft.com/office/officeart/2005/8/layout/cycle4"/>
    <dgm:cxn modelId="{C80C2F15-3772-AE40-90AB-7BF3595BAF31}" type="presParOf" srcId="{33E0DBD2-B1C4-AD46-9DD9-74180F95B694}" destId="{DEF8F9C2-4B77-C241-9083-9E651A931239}" srcOrd="2" destOrd="0" presId="urn:microsoft.com/office/officeart/2005/8/layout/cycle4"/>
    <dgm:cxn modelId="{F20418CF-A876-324C-A078-25DF6837D03A}" type="presParOf" srcId="{33E0DBD2-B1C4-AD46-9DD9-74180F95B694}" destId="{1C0E3B10-73ED-7145-8307-46FC3708E4D8}" srcOrd="3" destOrd="0" presId="urn:microsoft.com/office/officeart/2005/8/layout/cycle4"/>
    <dgm:cxn modelId="{9439AF69-089B-D746-A48F-8275BCB97F81}" type="presParOf" srcId="{33E0DBD2-B1C4-AD46-9DD9-74180F95B694}" destId="{8E183466-D59B-194D-9033-EADCA908CC26}" srcOrd="4" destOrd="0" presId="urn:microsoft.com/office/officeart/2005/8/layout/cycle4"/>
    <dgm:cxn modelId="{0DD2A152-8922-894C-8E2D-95B2F2DD2BF0}" type="presParOf" srcId="{8E102A2F-5943-944A-966A-91B4F58EC226}" destId="{A5BE694C-EBF6-B74D-BF00-4A2DECD28C6F}" srcOrd="2" destOrd="0" presId="urn:microsoft.com/office/officeart/2005/8/layout/cycle4"/>
    <dgm:cxn modelId="{C6F25181-B507-404F-87A5-D4707A1C6C93}" type="presParOf" srcId="{8E102A2F-5943-944A-966A-91B4F58EC226}" destId="{D83680F8-B522-C041-8123-8644BE4554F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CD9FC4-CD25-4E41-A5DA-8FF727CEE220}" type="doc">
      <dgm:prSet loTypeId="urn:microsoft.com/office/officeart/2005/8/layout/cycle4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77BE50-4242-E341-AD88-2CE79E7A6AD3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– счастье, свет (взаимная или неразделен-</a:t>
          </a:r>
          <a:r>
            <a:rPr lang="ru-RU" sz="1800" b="1" u="none" dirty="0" err="1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ная</a:t>
          </a: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)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4427B54-030D-EF43-A890-E49EB77B8CFF}" type="parTrans" cxnId="{098CC2E4-D7DD-9949-886B-1EA41469B77D}">
      <dgm:prSet/>
      <dgm:spPr/>
      <dgm:t>
        <a:bodyPr/>
        <a:lstStyle/>
        <a:p>
          <a:endParaRPr lang="ru-RU"/>
        </a:p>
      </dgm:t>
    </dgm:pt>
    <dgm:pt modelId="{63301AE0-5661-9B4A-A5B8-F0CEBCAEB9DB}" type="sibTrans" cxnId="{098CC2E4-D7DD-9949-886B-1EA41469B77D}">
      <dgm:prSet/>
      <dgm:spPr/>
      <dgm:t>
        <a:bodyPr/>
        <a:lstStyle/>
        <a:p>
          <a:endParaRPr lang="ru-RU"/>
        </a:p>
      </dgm:t>
    </dgm:pt>
    <dgm:pt modelId="{F5E64C8B-3736-5D40-977F-F19C4DA9E66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У. Шекспир. «Ромео и Джульетта». </a:t>
          </a:r>
          <a:endParaRPr lang="ru-RU" sz="1600" b="1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3ECDA834-425F-6C44-9B64-E4787A2A2BE9}" type="parTrans" cxnId="{4F661DDD-20B9-EF4E-86F1-B354EFCD51CD}">
      <dgm:prSet/>
      <dgm:spPr/>
      <dgm:t>
        <a:bodyPr/>
        <a:lstStyle/>
        <a:p>
          <a:endParaRPr lang="ru-RU"/>
        </a:p>
      </dgm:t>
    </dgm:pt>
    <dgm:pt modelId="{C7EC5A2F-8205-ED45-8E0D-3CA37A2C5C71}" type="sibTrans" cxnId="{4F661DDD-20B9-EF4E-86F1-B354EFCD51CD}">
      <dgm:prSet/>
      <dgm:spPr/>
      <dgm:t>
        <a:bodyPr/>
        <a:lstStyle/>
        <a:p>
          <a:endParaRPr lang="ru-RU"/>
        </a:p>
      </dgm:t>
    </dgm:pt>
    <dgm:pt modelId="{D4D815AE-2410-D243-8A43-4A2A632A6614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- страсть</a:t>
          </a:r>
        </a:p>
      </dgm:t>
    </dgm:pt>
    <dgm:pt modelId="{794C1B6C-54A7-6648-A5EA-8C05E4865894}" type="parTrans" cxnId="{DD90C450-C450-5B4E-9361-485D1CAA029A}">
      <dgm:prSet/>
      <dgm:spPr/>
      <dgm:t>
        <a:bodyPr/>
        <a:lstStyle/>
        <a:p>
          <a:endParaRPr lang="ru-RU"/>
        </a:p>
      </dgm:t>
    </dgm:pt>
    <dgm:pt modelId="{4BA9F88C-0444-5849-82F6-8D2CC8A0AB79}" type="sibTrans" cxnId="{DD90C450-C450-5B4E-9361-485D1CAA029A}">
      <dgm:prSet/>
      <dgm:spPr/>
      <dgm:t>
        <a:bodyPr/>
        <a:lstStyle/>
        <a:p>
          <a:endParaRPr lang="ru-RU"/>
        </a:p>
      </dgm:t>
    </dgm:pt>
    <dgm:pt modelId="{F015334E-D526-6D4C-BDC6-D131F04EF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6D55D84-79CA-0F47-9AE0-398A19916603}" type="parTrans" cxnId="{6A2D0384-D5D4-0E4B-84AD-5B375488EDA9}">
      <dgm:prSet/>
      <dgm:spPr/>
      <dgm:t>
        <a:bodyPr/>
        <a:lstStyle/>
        <a:p>
          <a:endParaRPr lang="ru-RU"/>
        </a:p>
      </dgm:t>
    </dgm:pt>
    <dgm:pt modelId="{B56C90FC-4860-0949-9E90-9FB60DB19F89}" type="sibTrans" cxnId="{6A2D0384-D5D4-0E4B-84AD-5B375488EDA9}">
      <dgm:prSet/>
      <dgm:spPr/>
      <dgm:t>
        <a:bodyPr/>
        <a:lstStyle/>
        <a:p>
          <a:endParaRPr lang="ru-RU"/>
        </a:p>
      </dgm:t>
    </dgm:pt>
    <dgm:pt modelId="{81F38FDF-B217-CB46-B183-7054C84BDE0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- ненависть</a:t>
          </a:r>
        </a:p>
        <a:p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A66EECE-6306-524A-9355-65CD41DD3F38}" type="parTrans" cxnId="{FEE47C0C-072B-F247-8144-8F641B954CB4}">
      <dgm:prSet/>
      <dgm:spPr/>
      <dgm:t>
        <a:bodyPr/>
        <a:lstStyle/>
        <a:p>
          <a:endParaRPr lang="ru-RU"/>
        </a:p>
      </dgm:t>
    </dgm:pt>
    <dgm:pt modelId="{FED968F1-D535-FC4D-A014-78A4A815B8B2}" type="sibTrans" cxnId="{FEE47C0C-072B-F247-8144-8F641B954CB4}">
      <dgm:prSet/>
      <dgm:spPr/>
      <dgm:t>
        <a:bodyPr/>
        <a:lstStyle/>
        <a:p>
          <a:endParaRPr lang="ru-RU"/>
        </a:p>
      </dgm:t>
    </dgm:pt>
    <dgm:pt modelId="{54208315-5CE1-0947-8261-D9FA0B0E676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6E44F56-ED74-754D-BE39-A1A55C4EE784}" type="parTrans" cxnId="{7E835A1F-54F1-2242-BDB4-5C117E57075E}">
      <dgm:prSet/>
      <dgm:spPr/>
      <dgm:t>
        <a:bodyPr/>
        <a:lstStyle/>
        <a:p>
          <a:endParaRPr lang="ru-RU"/>
        </a:p>
      </dgm:t>
    </dgm:pt>
    <dgm:pt modelId="{D06010CE-E62C-DE4A-8179-AB191886A487}" type="sibTrans" cxnId="{7E835A1F-54F1-2242-BDB4-5C117E57075E}">
      <dgm:prSet/>
      <dgm:spPr/>
      <dgm:t>
        <a:bodyPr/>
        <a:lstStyle/>
        <a:p>
          <a:endParaRPr lang="ru-RU"/>
        </a:p>
      </dgm:t>
    </dgm:pt>
    <dgm:pt modelId="{A59EA7E8-50E4-5A47-9D46-67B50CB9D207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- дружба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06897D4-117E-0445-BC98-FFF952A2986C}" type="parTrans" cxnId="{DEAB9127-233F-8B40-A7C9-0FEB61B0650E}">
      <dgm:prSet/>
      <dgm:spPr/>
      <dgm:t>
        <a:bodyPr/>
        <a:lstStyle/>
        <a:p>
          <a:endParaRPr lang="ru-RU"/>
        </a:p>
      </dgm:t>
    </dgm:pt>
    <dgm:pt modelId="{EEFBA33F-0198-9146-8266-6B3FA39EA225}" type="sibTrans" cxnId="{DEAB9127-233F-8B40-A7C9-0FEB61B0650E}">
      <dgm:prSet/>
      <dgm:spPr/>
      <dgm:t>
        <a:bodyPr/>
        <a:lstStyle/>
        <a:p>
          <a:endParaRPr lang="ru-RU"/>
        </a:p>
      </dgm:t>
    </dgm:pt>
    <dgm:pt modelId="{B6A1969B-0E0A-0C43-AE1A-5E47DA4725B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 Пушкин.</a:t>
          </a:r>
          <a:r>
            <a:rPr lang="ru-RU" sz="1600" b="1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Лирика.</a:t>
          </a:r>
          <a:endParaRPr lang="ru-RU" sz="1600" b="1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1A3490E2-618C-F745-BA3B-C69073A4EA59}" type="parTrans" cxnId="{6D2920D5-888F-F24C-9327-74C6547DB5CC}">
      <dgm:prSet/>
      <dgm:spPr/>
      <dgm:t>
        <a:bodyPr/>
        <a:lstStyle/>
        <a:p>
          <a:endParaRPr lang="ru-RU"/>
        </a:p>
      </dgm:t>
    </dgm:pt>
    <dgm:pt modelId="{84C23676-976E-404C-95EB-09A73AC2ABEF}" type="sibTrans" cxnId="{6D2920D5-888F-F24C-9327-74C6547DB5CC}">
      <dgm:prSet/>
      <dgm:spPr/>
      <dgm:t>
        <a:bodyPr/>
        <a:lstStyle/>
        <a:p>
          <a:endParaRPr lang="ru-RU"/>
        </a:p>
      </dgm:t>
    </dgm:pt>
    <dgm:pt modelId="{87D13993-0696-ED4D-B0FE-802519F4633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600" b="1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4D259135-DD05-5344-84FE-D4280DC384A8}" type="parTrans" cxnId="{7F75C7C2-7494-BC42-B9B3-6ABF1570C145}">
      <dgm:prSet/>
      <dgm:spPr/>
      <dgm:t>
        <a:bodyPr/>
        <a:lstStyle/>
        <a:p>
          <a:endParaRPr lang="ru-RU"/>
        </a:p>
      </dgm:t>
    </dgm:pt>
    <dgm:pt modelId="{49996A40-9C3B-C74D-BB5C-1B3887F936A3}" type="sibTrans" cxnId="{7F75C7C2-7494-BC42-B9B3-6ABF1570C145}">
      <dgm:prSet/>
      <dgm:spPr/>
      <dgm:t>
        <a:bodyPr/>
        <a:lstStyle/>
        <a:p>
          <a:endParaRPr lang="ru-RU"/>
        </a:p>
      </dgm:t>
    </dgm:pt>
    <dgm:pt modelId="{AFFF325A-21C1-054D-9EB2-83E291A0443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Л. Толстой. «Война и мир»</a:t>
          </a:r>
          <a:endParaRPr lang="ru-RU" sz="1600" b="1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C7ED9E0-9D59-5947-91C2-69C268A015C4}" type="parTrans" cxnId="{C243C66A-8456-D440-BE37-BBCF45A4C2AF}">
      <dgm:prSet/>
      <dgm:spPr/>
      <dgm:t>
        <a:bodyPr/>
        <a:lstStyle/>
        <a:p>
          <a:endParaRPr lang="ru-RU"/>
        </a:p>
      </dgm:t>
    </dgm:pt>
    <dgm:pt modelId="{1D20D061-A2FA-E646-BA9E-63BC358276BC}" type="sibTrans" cxnId="{C243C66A-8456-D440-BE37-BBCF45A4C2AF}">
      <dgm:prSet/>
      <dgm:spPr/>
      <dgm:t>
        <a:bodyPr/>
        <a:lstStyle/>
        <a:p>
          <a:endParaRPr lang="ru-RU"/>
        </a:p>
      </dgm:t>
    </dgm:pt>
    <dgm:pt modelId="{AE40FDB8-C344-2D44-9FB8-A5BE7230D737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2BE1E28-4FA5-CB47-AD04-03207DB74B43}" type="sibTrans" cxnId="{DFFA673F-C17D-4949-AE8E-0C254BB6ABE3}">
      <dgm:prSet/>
      <dgm:spPr/>
      <dgm:t>
        <a:bodyPr/>
        <a:lstStyle/>
        <a:p>
          <a:endParaRPr lang="ru-RU"/>
        </a:p>
      </dgm:t>
    </dgm:pt>
    <dgm:pt modelId="{9884DF76-C80D-5640-AAB3-D3205F1C0E77}" type="parTrans" cxnId="{DFFA673F-C17D-4949-AE8E-0C254BB6ABE3}">
      <dgm:prSet/>
      <dgm:spPr/>
      <dgm:t>
        <a:bodyPr/>
        <a:lstStyle/>
        <a:p>
          <a:endParaRPr lang="ru-RU"/>
        </a:p>
      </dgm:t>
    </dgm:pt>
    <dgm:pt modelId="{47E09680-7222-0A47-B9C6-0C87E999C06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A72022A7-7FED-824F-A343-8A1089E54F4C}" type="parTrans" cxnId="{BE3BAB38-5BDC-F24D-BEF8-766B6D4FE780}">
      <dgm:prSet/>
      <dgm:spPr/>
      <dgm:t>
        <a:bodyPr/>
        <a:lstStyle/>
        <a:p>
          <a:endParaRPr lang="ru-RU"/>
        </a:p>
      </dgm:t>
    </dgm:pt>
    <dgm:pt modelId="{24EE31ED-FAD4-C043-93D7-447748A567C8}" type="sibTrans" cxnId="{BE3BAB38-5BDC-F24D-BEF8-766B6D4FE780}">
      <dgm:prSet/>
      <dgm:spPr/>
      <dgm:t>
        <a:bodyPr/>
        <a:lstStyle/>
        <a:p>
          <a:endParaRPr lang="ru-RU"/>
        </a:p>
      </dgm:t>
    </dgm:pt>
    <dgm:pt modelId="{F4C5FC6F-3399-2241-BCB6-A37A3B94252E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8F40DC7B-08FB-8D40-8E7B-5640AEFDCCED}" type="parTrans" cxnId="{BEEFDC2E-7C3F-C344-B0D1-4A6331E5CF16}">
      <dgm:prSet/>
      <dgm:spPr/>
      <dgm:t>
        <a:bodyPr/>
        <a:lstStyle/>
        <a:p>
          <a:endParaRPr lang="ru-RU"/>
        </a:p>
      </dgm:t>
    </dgm:pt>
    <dgm:pt modelId="{775D72FB-CA07-E246-8E4F-3C042F165220}" type="sibTrans" cxnId="{BEEFDC2E-7C3F-C344-B0D1-4A6331E5CF16}">
      <dgm:prSet/>
      <dgm:spPr/>
      <dgm:t>
        <a:bodyPr/>
        <a:lstStyle/>
        <a:p>
          <a:endParaRPr lang="ru-RU"/>
        </a:p>
      </dgm:t>
    </dgm:pt>
    <dgm:pt modelId="{41C28BE0-577D-E34E-9234-8CD17BF15357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300" dirty="0"/>
        </a:p>
      </dgm:t>
    </dgm:pt>
    <dgm:pt modelId="{304227E5-06EB-B84E-BF57-59E83B61AFC4}" type="parTrans" cxnId="{F01ED8F0-CA47-0046-B156-14A429D95EA8}">
      <dgm:prSet/>
      <dgm:spPr/>
      <dgm:t>
        <a:bodyPr/>
        <a:lstStyle/>
        <a:p>
          <a:endParaRPr lang="ru-RU"/>
        </a:p>
      </dgm:t>
    </dgm:pt>
    <dgm:pt modelId="{7C2CB8EA-2D2C-BF49-BB43-327D2E64C344}" type="sibTrans" cxnId="{F01ED8F0-CA47-0046-B156-14A429D95EA8}">
      <dgm:prSet/>
      <dgm:spPr/>
      <dgm:t>
        <a:bodyPr/>
        <a:lstStyle/>
        <a:p>
          <a:endParaRPr lang="ru-RU"/>
        </a:p>
      </dgm:t>
    </dgm:pt>
    <dgm:pt modelId="{F173B643-DB71-DB4A-B006-DDFDBC3BDB75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E7AC025-E5D5-8B44-9AA0-71A07A8CC750}" type="parTrans" cxnId="{06E0DE97-CD76-6D45-A54E-FAF5F18A26D3}">
      <dgm:prSet/>
      <dgm:spPr/>
      <dgm:t>
        <a:bodyPr/>
        <a:lstStyle/>
        <a:p>
          <a:endParaRPr lang="ru-RU"/>
        </a:p>
      </dgm:t>
    </dgm:pt>
    <dgm:pt modelId="{BFCD0A21-0C81-3742-9C95-A3889C963C94}" type="sibTrans" cxnId="{06E0DE97-CD76-6D45-A54E-FAF5F18A26D3}">
      <dgm:prSet/>
      <dgm:spPr/>
      <dgm:t>
        <a:bodyPr/>
        <a:lstStyle/>
        <a:p>
          <a:endParaRPr lang="ru-RU"/>
        </a:p>
      </dgm:t>
    </dgm:pt>
    <dgm:pt modelId="{743D4572-CFF9-3F4D-B941-FF3928FE5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2B92B842-7F91-EE46-A9E4-3E40648BCAA0}" type="parTrans" cxnId="{9627E1B2-D9E2-A349-A088-3C5A56C44483}">
      <dgm:prSet/>
      <dgm:spPr/>
      <dgm:t>
        <a:bodyPr/>
        <a:lstStyle/>
        <a:p>
          <a:endParaRPr lang="ru-RU"/>
        </a:p>
      </dgm:t>
    </dgm:pt>
    <dgm:pt modelId="{F086C8E4-D3F3-424B-80D5-4EDE82960B9F}" type="sibTrans" cxnId="{9627E1B2-D9E2-A349-A088-3C5A56C44483}">
      <dgm:prSet/>
      <dgm:spPr/>
      <dgm:t>
        <a:bodyPr/>
        <a:lstStyle/>
        <a:p>
          <a:endParaRPr lang="ru-RU"/>
        </a:p>
      </dgm:t>
    </dgm:pt>
    <dgm:pt modelId="{46C3A248-EBA6-3349-8821-47F94C714E9F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0D5CDA9-2326-B847-B89D-A8B5C0F5E411}" type="parTrans" cxnId="{CC47A17D-60BE-CF4D-AC11-60B392570941}">
      <dgm:prSet/>
      <dgm:spPr/>
      <dgm:t>
        <a:bodyPr/>
        <a:lstStyle/>
        <a:p>
          <a:endParaRPr lang="ru-RU"/>
        </a:p>
      </dgm:t>
    </dgm:pt>
    <dgm:pt modelId="{50CD35E6-6C2E-4E4E-B193-523A54B1520D}" type="sibTrans" cxnId="{CC47A17D-60BE-CF4D-AC11-60B392570941}">
      <dgm:prSet/>
      <dgm:spPr/>
      <dgm:t>
        <a:bodyPr/>
        <a:lstStyle/>
        <a:p>
          <a:endParaRPr lang="ru-RU"/>
        </a:p>
      </dgm:t>
    </dgm:pt>
    <dgm:pt modelId="{D0EEB80B-CC89-C445-BA8D-8F452B9A5BFC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 Куприн. «Грана-</a:t>
          </a:r>
          <a:r>
            <a:rPr lang="ru-RU" sz="1600" b="1" dirty="0" err="1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товый</a:t>
          </a:r>
          <a:r>
            <a:rPr lang="ru-RU" sz="1600" b="1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браслет».</a:t>
          </a:r>
          <a:endParaRPr lang="ru-RU" sz="1600" b="1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7944E3EC-1701-4649-A9D9-7A2BFDE05900}" type="parTrans" cxnId="{29E0F824-FCA1-C144-8693-E744811583F0}">
      <dgm:prSet/>
      <dgm:spPr/>
      <dgm:t>
        <a:bodyPr/>
        <a:lstStyle/>
        <a:p>
          <a:endParaRPr lang="ru-RU"/>
        </a:p>
      </dgm:t>
    </dgm:pt>
    <dgm:pt modelId="{A9D95585-4A1C-A942-8547-D8375624254B}" type="sibTrans" cxnId="{29E0F824-FCA1-C144-8693-E744811583F0}">
      <dgm:prSet/>
      <dgm:spPr/>
      <dgm:t>
        <a:bodyPr/>
        <a:lstStyle/>
        <a:p>
          <a:endParaRPr lang="ru-RU"/>
        </a:p>
      </dgm:t>
    </dgm:pt>
    <dgm:pt modelId="{8E102A2F-5943-944A-966A-91B4F58EC226}" type="pres">
      <dgm:prSet presAssocID="{8BCD9FC4-CD25-4E41-A5DA-8FF727CEE22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C8BA1C-6EE6-6844-83E9-A70E0262D109}" type="pres">
      <dgm:prSet presAssocID="{8BCD9FC4-CD25-4E41-A5DA-8FF727CEE220}" presName="children" presStyleCnt="0"/>
      <dgm:spPr/>
    </dgm:pt>
    <dgm:pt modelId="{B02832BE-BF31-D646-8685-8D4825A3DD96}" type="pres">
      <dgm:prSet presAssocID="{8BCD9FC4-CD25-4E41-A5DA-8FF727CEE220}" presName="child1group" presStyleCnt="0"/>
      <dgm:spPr/>
    </dgm:pt>
    <dgm:pt modelId="{6E9583AA-7716-AF4C-8E70-DE63C2870B68}" type="pres">
      <dgm:prSet presAssocID="{8BCD9FC4-CD25-4E41-A5DA-8FF727CEE220}" presName="child1" presStyleLbl="bgAcc1" presStyleIdx="0" presStyleCnt="4" custScaleX="136245" custScaleY="99817"/>
      <dgm:spPr/>
      <dgm:t>
        <a:bodyPr/>
        <a:lstStyle/>
        <a:p>
          <a:endParaRPr lang="ru-RU"/>
        </a:p>
      </dgm:t>
    </dgm:pt>
    <dgm:pt modelId="{6B31D517-9B9B-4943-B855-970AB7E33477}" type="pres">
      <dgm:prSet presAssocID="{8BCD9FC4-CD25-4E41-A5DA-8FF727CEE22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3E345-99A7-EA47-9519-A48051723864}" type="pres">
      <dgm:prSet presAssocID="{8BCD9FC4-CD25-4E41-A5DA-8FF727CEE220}" presName="child2group" presStyleCnt="0"/>
      <dgm:spPr/>
    </dgm:pt>
    <dgm:pt modelId="{C95370C8-4496-E847-9248-D6FB632D17CF}" type="pres">
      <dgm:prSet presAssocID="{8BCD9FC4-CD25-4E41-A5DA-8FF727CEE220}" presName="child2" presStyleLbl="bgAcc1" presStyleIdx="1" presStyleCnt="4" custScaleX="134144" custScaleY="103133"/>
      <dgm:spPr/>
      <dgm:t>
        <a:bodyPr/>
        <a:lstStyle/>
        <a:p>
          <a:endParaRPr lang="ru-RU"/>
        </a:p>
      </dgm:t>
    </dgm:pt>
    <dgm:pt modelId="{AB247DC2-C3AF-7348-B3B6-31FEACD03FEB}" type="pres">
      <dgm:prSet presAssocID="{8BCD9FC4-CD25-4E41-A5DA-8FF727CEE22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5EC11-48AA-804D-8F40-6B0796D9EEDC}" type="pres">
      <dgm:prSet presAssocID="{8BCD9FC4-CD25-4E41-A5DA-8FF727CEE220}" presName="child3group" presStyleCnt="0"/>
      <dgm:spPr/>
    </dgm:pt>
    <dgm:pt modelId="{7D8E958C-F727-E94C-ABCA-E2E493B5920B}" type="pres">
      <dgm:prSet presAssocID="{8BCD9FC4-CD25-4E41-A5DA-8FF727CEE220}" presName="child3" presStyleLbl="bgAcc1" presStyleIdx="2" presStyleCnt="4" custScaleX="131869" custScaleY="101353" custLinFactNeighborX="439"/>
      <dgm:spPr/>
      <dgm:t>
        <a:bodyPr/>
        <a:lstStyle/>
        <a:p>
          <a:endParaRPr lang="ru-RU"/>
        </a:p>
      </dgm:t>
    </dgm:pt>
    <dgm:pt modelId="{FB801634-FE6F-EA4D-B31B-D17B14003AE6}" type="pres">
      <dgm:prSet presAssocID="{8BCD9FC4-CD25-4E41-A5DA-8FF727CEE22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F807E-8CDF-584B-A17F-A7E90BC25899}" type="pres">
      <dgm:prSet presAssocID="{8BCD9FC4-CD25-4E41-A5DA-8FF727CEE220}" presName="child4group" presStyleCnt="0"/>
      <dgm:spPr/>
    </dgm:pt>
    <dgm:pt modelId="{3F72D383-3A45-C845-B1F6-3F03EA43E1E1}" type="pres">
      <dgm:prSet presAssocID="{8BCD9FC4-CD25-4E41-A5DA-8FF727CEE220}" presName="child4" presStyleLbl="bgAcc1" presStyleIdx="3" presStyleCnt="4" custScaleX="132296" custScaleY="101762"/>
      <dgm:spPr/>
      <dgm:t>
        <a:bodyPr/>
        <a:lstStyle/>
        <a:p>
          <a:endParaRPr lang="ru-RU"/>
        </a:p>
      </dgm:t>
    </dgm:pt>
    <dgm:pt modelId="{8F9590CE-D65E-4A41-8C90-E48A50A2E7A4}" type="pres">
      <dgm:prSet presAssocID="{8BCD9FC4-CD25-4E41-A5DA-8FF727CEE22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80F6D-B8C8-8540-981F-06A6A467EBE9}" type="pres">
      <dgm:prSet presAssocID="{8BCD9FC4-CD25-4E41-A5DA-8FF727CEE220}" presName="childPlaceholder" presStyleCnt="0"/>
      <dgm:spPr/>
    </dgm:pt>
    <dgm:pt modelId="{33E0DBD2-B1C4-AD46-9DD9-74180F95B694}" type="pres">
      <dgm:prSet presAssocID="{8BCD9FC4-CD25-4E41-A5DA-8FF727CEE220}" presName="circle" presStyleCnt="0"/>
      <dgm:spPr/>
    </dgm:pt>
    <dgm:pt modelId="{1B8F5ED3-C4EA-7B47-8975-E0FB2A536917}" type="pres">
      <dgm:prSet presAssocID="{8BCD9FC4-CD25-4E41-A5DA-8FF727CEE22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464D6-1995-3D44-B7B4-9228D8A1259F}" type="pres">
      <dgm:prSet presAssocID="{8BCD9FC4-CD25-4E41-A5DA-8FF727CEE22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8F9C2-4B77-C241-9083-9E651A931239}" type="pres">
      <dgm:prSet presAssocID="{8BCD9FC4-CD25-4E41-A5DA-8FF727CEE22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0E3B10-73ED-7145-8307-46FC3708E4D8}" type="pres">
      <dgm:prSet presAssocID="{8BCD9FC4-CD25-4E41-A5DA-8FF727CEE22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83466-D59B-194D-9033-EADCA908CC26}" type="pres">
      <dgm:prSet presAssocID="{8BCD9FC4-CD25-4E41-A5DA-8FF727CEE220}" presName="quadrantPlaceholder" presStyleCnt="0"/>
      <dgm:spPr/>
    </dgm:pt>
    <dgm:pt modelId="{A5BE694C-EBF6-B74D-BF00-4A2DECD28C6F}" type="pres">
      <dgm:prSet presAssocID="{8BCD9FC4-CD25-4E41-A5DA-8FF727CEE220}" presName="center1" presStyleLbl="fgShp" presStyleIdx="0" presStyleCnt="2" custFlipVert="1" custFlipHor="0" custScaleX="9626" custScaleY="21016"/>
      <dgm:spPr>
        <a:solidFill>
          <a:schemeClr val="tx2">
            <a:lumMod val="20000"/>
            <a:lumOff val="80000"/>
          </a:schemeClr>
        </a:solidFill>
      </dgm:spPr>
    </dgm:pt>
    <dgm:pt modelId="{D83680F8-B522-C041-8123-8644BE4554FD}" type="pres">
      <dgm:prSet presAssocID="{8BCD9FC4-CD25-4E41-A5DA-8FF727CEE220}" presName="center2" presStyleLbl="fgShp" presStyleIdx="1" presStyleCnt="2" custFlipVert="1" custFlipHor="1" custScaleX="5644" custScaleY="37288" custLinFactNeighborX="-10130" custLinFactNeighborY="14978"/>
      <dgm:spPr>
        <a:solidFill>
          <a:schemeClr val="tx2">
            <a:lumMod val="20000"/>
            <a:lumOff val="80000"/>
          </a:schemeClr>
        </a:solidFill>
      </dgm:spPr>
    </dgm:pt>
  </dgm:ptLst>
  <dgm:cxnLst>
    <dgm:cxn modelId="{7F75C7C2-7494-BC42-B9B3-6ABF1570C145}" srcId="{C477BE50-4242-E341-AD88-2CE79E7A6AD3}" destId="{87D13993-0696-ED4D-B0FE-802519F4633D}" srcOrd="4" destOrd="0" parTransId="{4D259135-DD05-5344-84FE-D4280DC384A8}" sibTransId="{49996A40-9C3B-C74D-BB5C-1B3887F936A3}"/>
    <dgm:cxn modelId="{098CC2E4-D7DD-9949-886B-1EA41469B77D}" srcId="{8BCD9FC4-CD25-4E41-A5DA-8FF727CEE220}" destId="{C477BE50-4242-E341-AD88-2CE79E7A6AD3}" srcOrd="0" destOrd="0" parTransId="{54427B54-030D-EF43-A890-E49EB77B8CFF}" sibTransId="{63301AE0-5661-9B4A-A5B8-F0CEBCAEB9DB}"/>
    <dgm:cxn modelId="{EE3E43B9-BEC3-AD48-AC2E-68C8B6D3F7A4}" type="presOf" srcId="{47E09680-7222-0A47-B9C6-0C87E999C06A}" destId="{8F9590CE-D65E-4A41-8C90-E48A50A2E7A4}" srcOrd="1" destOrd="1" presId="urn:microsoft.com/office/officeart/2005/8/layout/cycle4"/>
    <dgm:cxn modelId="{FEE47C0C-072B-F247-8144-8F641B954CB4}" srcId="{8BCD9FC4-CD25-4E41-A5DA-8FF727CEE220}" destId="{81F38FDF-B217-CB46-B183-7054C84BDE08}" srcOrd="2" destOrd="0" parTransId="{5A66EECE-6306-524A-9355-65CD41DD3F38}" sibTransId="{FED968F1-D535-FC4D-A014-78A4A815B8B2}"/>
    <dgm:cxn modelId="{A12A4812-2B7C-A74C-841E-4625D11B150B}" type="presOf" srcId="{F5E64C8B-3736-5D40-977F-F19C4DA9E663}" destId="{6B31D517-9B9B-4943-B855-970AB7E33477}" srcOrd="1" destOrd="0" presId="urn:microsoft.com/office/officeart/2005/8/layout/cycle4"/>
    <dgm:cxn modelId="{C243C66A-8456-D440-BE37-BBCF45A4C2AF}" srcId="{C477BE50-4242-E341-AD88-2CE79E7A6AD3}" destId="{AFFF325A-21C1-054D-9EB2-83E291A0443A}" srcOrd="2" destOrd="0" parTransId="{5C7ED9E0-9D59-5947-91C2-69C268A015C4}" sibTransId="{1D20D061-A2FA-E646-BA9E-63BC358276BC}"/>
    <dgm:cxn modelId="{BEEFDC2E-7C3F-C344-B0D1-4A6331E5CF16}" srcId="{A59EA7E8-50E4-5A47-9D46-67B50CB9D207}" destId="{F4C5FC6F-3399-2241-BCB6-A37A3B94252E}" srcOrd="2" destOrd="0" parTransId="{8F40DC7B-08FB-8D40-8E7B-5640AEFDCCED}" sibTransId="{775D72FB-CA07-E246-8E4F-3C042F165220}"/>
    <dgm:cxn modelId="{EC2F6465-F096-EA45-BAC1-F08EE24A98C6}" type="presOf" srcId="{F015334E-D526-6D4C-BDC6-D131F04EF7A1}" destId="{AB247DC2-C3AF-7348-B3B6-31FEACD03FEB}" srcOrd="1" destOrd="0" presId="urn:microsoft.com/office/officeart/2005/8/layout/cycle4"/>
    <dgm:cxn modelId="{7E835A1F-54F1-2242-BDB4-5C117E57075E}" srcId="{81F38FDF-B217-CB46-B183-7054C84BDE08}" destId="{54208315-5CE1-0947-8261-D9FA0B0E676D}" srcOrd="0" destOrd="0" parTransId="{E6E44F56-ED74-754D-BE39-A1A55C4EE784}" sibTransId="{D06010CE-E62C-DE4A-8179-AB191886A487}"/>
    <dgm:cxn modelId="{AACF13E7-E248-FC42-A7FD-757E8284504C}" type="presOf" srcId="{AE40FDB8-C344-2D44-9FB8-A5BE7230D737}" destId="{8F9590CE-D65E-4A41-8C90-E48A50A2E7A4}" srcOrd="1" destOrd="0" presId="urn:microsoft.com/office/officeart/2005/8/layout/cycle4"/>
    <dgm:cxn modelId="{AB14C265-2ECF-4547-9B5E-C2BA9823B0BC}" type="presOf" srcId="{46C3A248-EBA6-3349-8821-47F94C714E9F}" destId="{AB247DC2-C3AF-7348-B3B6-31FEACD03FEB}" srcOrd="1" destOrd="2" presId="urn:microsoft.com/office/officeart/2005/8/layout/cycle4"/>
    <dgm:cxn modelId="{7539BC3B-83F6-E44D-ACAB-DB1182C3FC2D}" type="presOf" srcId="{743D4572-CFF9-3F4D-B941-FF3928FE57A1}" destId="{7D8E958C-F727-E94C-ABCA-E2E493B5920B}" srcOrd="0" destOrd="1" presId="urn:microsoft.com/office/officeart/2005/8/layout/cycle4"/>
    <dgm:cxn modelId="{DFFA673F-C17D-4949-AE8E-0C254BB6ABE3}" srcId="{A59EA7E8-50E4-5A47-9D46-67B50CB9D207}" destId="{AE40FDB8-C344-2D44-9FB8-A5BE7230D737}" srcOrd="0" destOrd="0" parTransId="{9884DF76-C80D-5640-AAB3-D3205F1C0E77}" sibTransId="{52BE1E28-4FA5-CB47-AD04-03207DB74B43}"/>
    <dgm:cxn modelId="{C851DF0A-F3D4-B647-8EE1-C20C5D1BE047}" type="presOf" srcId="{46C3A248-EBA6-3349-8821-47F94C714E9F}" destId="{C95370C8-4496-E847-9248-D6FB632D17CF}" srcOrd="0" destOrd="2" presId="urn:microsoft.com/office/officeart/2005/8/layout/cycle4"/>
    <dgm:cxn modelId="{236F8837-7CA5-CB43-900A-53B39EC04901}" type="presOf" srcId="{B6A1969B-0E0A-0C43-AE1A-5E47DA4725B3}" destId="{6E9583AA-7716-AF4C-8E70-DE63C2870B68}" srcOrd="0" destOrd="1" presId="urn:microsoft.com/office/officeart/2005/8/layout/cycle4"/>
    <dgm:cxn modelId="{3D7934D0-ACC8-8842-ACED-60D97D135172}" type="presOf" srcId="{D0EEB80B-CC89-C445-BA8D-8F452B9A5BFC}" destId="{6B31D517-9B9B-4943-B855-970AB7E33477}" srcOrd="1" destOrd="3" presId="urn:microsoft.com/office/officeart/2005/8/layout/cycle4"/>
    <dgm:cxn modelId="{6D2920D5-888F-F24C-9327-74C6547DB5CC}" srcId="{C477BE50-4242-E341-AD88-2CE79E7A6AD3}" destId="{B6A1969B-0E0A-0C43-AE1A-5E47DA4725B3}" srcOrd="1" destOrd="0" parTransId="{1A3490E2-618C-F745-BA3B-C69073A4EA59}" sibTransId="{84C23676-976E-404C-95EB-09A73AC2ABEF}"/>
    <dgm:cxn modelId="{F01ED8F0-CA47-0046-B156-14A429D95EA8}" srcId="{D4D815AE-2410-D243-8A43-4A2A632A6614}" destId="{41C28BE0-577D-E34E-9234-8CD17BF15357}" srcOrd="3" destOrd="0" parTransId="{304227E5-06EB-B84E-BF57-59E83B61AFC4}" sibTransId="{7C2CB8EA-2D2C-BF49-BB43-327D2E64C344}"/>
    <dgm:cxn modelId="{B7DA119A-BD6F-C94E-A168-085D0A618895}" type="presOf" srcId="{F4C5FC6F-3399-2241-BCB6-A37A3B94252E}" destId="{3F72D383-3A45-C845-B1F6-3F03EA43E1E1}" srcOrd="0" destOrd="2" presId="urn:microsoft.com/office/officeart/2005/8/layout/cycle4"/>
    <dgm:cxn modelId="{E43784DB-F0E4-C648-9C97-06301408109B}" type="presOf" srcId="{54208315-5CE1-0947-8261-D9FA0B0E676D}" destId="{7D8E958C-F727-E94C-ABCA-E2E493B5920B}" srcOrd="0" destOrd="0" presId="urn:microsoft.com/office/officeart/2005/8/layout/cycle4"/>
    <dgm:cxn modelId="{447C72FF-1FE2-3942-93FE-EF5CEA52C227}" type="presOf" srcId="{AFFF325A-21C1-054D-9EB2-83E291A0443A}" destId="{6E9583AA-7716-AF4C-8E70-DE63C2870B68}" srcOrd="0" destOrd="2" presId="urn:microsoft.com/office/officeart/2005/8/layout/cycle4"/>
    <dgm:cxn modelId="{AB866588-8A0F-7940-80AE-83CA047C6BB2}" type="presOf" srcId="{54208315-5CE1-0947-8261-D9FA0B0E676D}" destId="{FB801634-FE6F-EA4D-B31B-D17B14003AE6}" srcOrd="1" destOrd="0" presId="urn:microsoft.com/office/officeart/2005/8/layout/cycle4"/>
    <dgm:cxn modelId="{B9853EF9-BE40-AD45-A012-F362D98B8A37}" type="presOf" srcId="{D4D815AE-2410-D243-8A43-4A2A632A6614}" destId="{502464D6-1995-3D44-B7B4-9228D8A1259F}" srcOrd="0" destOrd="0" presId="urn:microsoft.com/office/officeart/2005/8/layout/cycle4"/>
    <dgm:cxn modelId="{29E0F824-FCA1-C144-8693-E744811583F0}" srcId="{C477BE50-4242-E341-AD88-2CE79E7A6AD3}" destId="{D0EEB80B-CC89-C445-BA8D-8F452B9A5BFC}" srcOrd="3" destOrd="0" parTransId="{7944E3EC-1701-4649-A9D9-7A2BFDE05900}" sibTransId="{A9D95585-4A1C-A942-8547-D8375624254B}"/>
    <dgm:cxn modelId="{BE3BAB38-5BDC-F24D-BEF8-766B6D4FE780}" srcId="{A59EA7E8-50E4-5A47-9D46-67B50CB9D207}" destId="{47E09680-7222-0A47-B9C6-0C87E999C06A}" srcOrd="1" destOrd="0" parTransId="{A72022A7-7FED-824F-A343-8A1089E54F4C}" sibTransId="{24EE31ED-FAD4-C043-93D7-447748A567C8}"/>
    <dgm:cxn modelId="{3EC0F5A0-EF13-144F-A3F0-FF29DF0E7883}" type="presOf" srcId="{41C28BE0-577D-E34E-9234-8CD17BF15357}" destId="{AB247DC2-C3AF-7348-B3B6-31FEACD03FEB}" srcOrd="1" destOrd="3" presId="urn:microsoft.com/office/officeart/2005/8/layout/cycle4"/>
    <dgm:cxn modelId="{5E70702F-3C23-C14C-91B1-57FEA4AC13C2}" type="presOf" srcId="{C477BE50-4242-E341-AD88-2CE79E7A6AD3}" destId="{1B8F5ED3-C4EA-7B47-8975-E0FB2A536917}" srcOrd="0" destOrd="0" presId="urn:microsoft.com/office/officeart/2005/8/layout/cycle4"/>
    <dgm:cxn modelId="{724118AC-7340-CB47-ADB1-15B8077730C0}" type="presOf" srcId="{87D13993-0696-ED4D-B0FE-802519F4633D}" destId="{6E9583AA-7716-AF4C-8E70-DE63C2870B68}" srcOrd="0" destOrd="4" presId="urn:microsoft.com/office/officeart/2005/8/layout/cycle4"/>
    <dgm:cxn modelId="{4F661DDD-20B9-EF4E-86F1-B354EFCD51CD}" srcId="{C477BE50-4242-E341-AD88-2CE79E7A6AD3}" destId="{F5E64C8B-3736-5D40-977F-F19C4DA9E663}" srcOrd="0" destOrd="0" parTransId="{3ECDA834-425F-6C44-9B64-E4787A2A2BE9}" sibTransId="{C7EC5A2F-8205-ED45-8E0D-3CA37A2C5C71}"/>
    <dgm:cxn modelId="{C1379564-9C44-424A-8327-60D5F17F71BB}" type="presOf" srcId="{B6A1969B-0E0A-0C43-AE1A-5E47DA4725B3}" destId="{6B31D517-9B9B-4943-B855-970AB7E33477}" srcOrd="1" destOrd="1" presId="urn:microsoft.com/office/officeart/2005/8/layout/cycle4"/>
    <dgm:cxn modelId="{37049F3D-661E-0844-8379-6DC82B749961}" type="presOf" srcId="{8BCD9FC4-CD25-4E41-A5DA-8FF727CEE220}" destId="{8E102A2F-5943-944A-966A-91B4F58EC226}" srcOrd="0" destOrd="0" presId="urn:microsoft.com/office/officeart/2005/8/layout/cycle4"/>
    <dgm:cxn modelId="{DD90C450-C450-5B4E-9361-485D1CAA029A}" srcId="{8BCD9FC4-CD25-4E41-A5DA-8FF727CEE220}" destId="{D4D815AE-2410-D243-8A43-4A2A632A6614}" srcOrd="1" destOrd="0" parTransId="{794C1B6C-54A7-6648-A5EA-8C05E4865894}" sibTransId="{4BA9F88C-0444-5849-82F6-8D2CC8A0AB79}"/>
    <dgm:cxn modelId="{169B7372-6F8B-0845-B065-BC2B7AFB4D5E}" type="presOf" srcId="{F5E64C8B-3736-5D40-977F-F19C4DA9E663}" destId="{6E9583AA-7716-AF4C-8E70-DE63C2870B68}" srcOrd="0" destOrd="0" presId="urn:microsoft.com/office/officeart/2005/8/layout/cycle4"/>
    <dgm:cxn modelId="{111D9218-EA33-F142-81A7-E63A48BCF1E7}" type="presOf" srcId="{A59EA7E8-50E4-5A47-9D46-67B50CB9D207}" destId="{1C0E3B10-73ED-7145-8307-46FC3708E4D8}" srcOrd="0" destOrd="0" presId="urn:microsoft.com/office/officeart/2005/8/layout/cycle4"/>
    <dgm:cxn modelId="{9627E1B2-D9E2-A349-A088-3C5A56C44483}" srcId="{81F38FDF-B217-CB46-B183-7054C84BDE08}" destId="{743D4572-CFF9-3F4D-B941-FF3928FE57A1}" srcOrd="1" destOrd="0" parTransId="{2B92B842-7F91-EE46-A9E4-3E40648BCAA0}" sibTransId="{F086C8E4-D3F3-424B-80D5-4EDE82960B9F}"/>
    <dgm:cxn modelId="{CAB99FF1-B474-6C4F-BF1F-F550B8C95B80}" type="presOf" srcId="{81F38FDF-B217-CB46-B183-7054C84BDE08}" destId="{DEF8F9C2-4B77-C241-9083-9E651A931239}" srcOrd="0" destOrd="0" presId="urn:microsoft.com/office/officeart/2005/8/layout/cycle4"/>
    <dgm:cxn modelId="{DEAB9127-233F-8B40-A7C9-0FEB61B0650E}" srcId="{8BCD9FC4-CD25-4E41-A5DA-8FF727CEE220}" destId="{A59EA7E8-50E4-5A47-9D46-67B50CB9D207}" srcOrd="3" destOrd="0" parTransId="{E06897D4-117E-0445-BC98-FFF952A2986C}" sibTransId="{EEFBA33F-0198-9146-8266-6B3FA39EA225}"/>
    <dgm:cxn modelId="{674CC007-9748-9247-8AD4-74F4ABC031A5}" type="presOf" srcId="{D0EEB80B-CC89-C445-BA8D-8F452B9A5BFC}" destId="{6E9583AA-7716-AF4C-8E70-DE63C2870B68}" srcOrd="0" destOrd="3" presId="urn:microsoft.com/office/officeart/2005/8/layout/cycle4"/>
    <dgm:cxn modelId="{8280EBC6-F30B-A249-91DF-18F0D7709C34}" type="presOf" srcId="{41C28BE0-577D-E34E-9234-8CD17BF15357}" destId="{C95370C8-4496-E847-9248-D6FB632D17CF}" srcOrd="0" destOrd="3" presId="urn:microsoft.com/office/officeart/2005/8/layout/cycle4"/>
    <dgm:cxn modelId="{CC47A17D-60BE-CF4D-AC11-60B392570941}" srcId="{D4D815AE-2410-D243-8A43-4A2A632A6614}" destId="{46C3A248-EBA6-3349-8821-47F94C714E9F}" srcOrd="2" destOrd="0" parTransId="{E0D5CDA9-2326-B847-B89D-A8B5C0F5E411}" sibTransId="{50CD35E6-6C2E-4E4E-B193-523A54B1520D}"/>
    <dgm:cxn modelId="{A897E606-0939-8E47-B719-AD5E0545C6CF}" type="presOf" srcId="{F015334E-D526-6D4C-BDC6-D131F04EF7A1}" destId="{C95370C8-4496-E847-9248-D6FB632D17CF}" srcOrd="0" destOrd="0" presId="urn:microsoft.com/office/officeart/2005/8/layout/cycle4"/>
    <dgm:cxn modelId="{A18FEAF4-57F9-6E45-AF79-A84AF5AF6853}" type="presOf" srcId="{F4C5FC6F-3399-2241-BCB6-A37A3B94252E}" destId="{8F9590CE-D65E-4A41-8C90-E48A50A2E7A4}" srcOrd="1" destOrd="2" presId="urn:microsoft.com/office/officeart/2005/8/layout/cycle4"/>
    <dgm:cxn modelId="{6F98D7CF-6AE8-B44C-B661-B1FAC24FB46A}" type="presOf" srcId="{AFFF325A-21C1-054D-9EB2-83E291A0443A}" destId="{6B31D517-9B9B-4943-B855-970AB7E33477}" srcOrd="1" destOrd="2" presId="urn:microsoft.com/office/officeart/2005/8/layout/cycle4"/>
    <dgm:cxn modelId="{1BB17194-A04B-7349-AE10-C907055993C1}" type="presOf" srcId="{87D13993-0696-ED4D-B0FE-802519F4633D}" destId="{6B31D517-9B9B-4943-B855-970AB7E33477}" srcOrd="1" destOrd="4" presId="urn:microsoft.com/office/officeart/2005/8/layout/cycle4"/>
    <dgm:cxn modelId="{6A2D0384-D5D4-0E4B-84AD-5B375488EDA9}" srcId="{D4D815AE-2410-D243-8A43-4A2A632A6614}" destId="{F015334E-D526-6D4C-BDC6-D131F04EF7A1}" srcOrd="0" destOrd="0" parTransId="{96D55D84-79CA-0F47-9AE0-398A19916603}" sibTransId="{B56C90FC-4860-0949-9E90-9FB60DB19F89}"/>
    <dgm:cxn modelId="{06E0DE97-CD76-6D45-A54E-FAF5F18A26D3}" srcId="{D4D815AE-2410-D243-8A43-4A2A632A6614}" destId="{F173B643-DB71-DB4A-B006-DDFDBC3BDB75}" srcOrd="1" destOrd="0" parTransId="{9E7AC025-E5D5-8B44-9AA0-71A07A8CC750}" sibTransId="{BFCD0A21-0C81-3742-9C95-A3889C963C94}"/>
    <dgm:cxn modelId="{B784801C-DF23-964A-893D-412B3201EA46}" type="presOf" srcId="{743D4572-CFF9-3F4D-B941-FF3928FE57A1}" destId="{FB801634-FE6F-EA4D-B31B-D17B14003AE6}" srcOrd="1" destOrd="1" presId="urn:microsoft.com/office/officeart/2005/8/layout/cycle4"/>
    <dgm:cxn modelId="{339B45A6-BFB9-4044-9B9C-A5BB3BF7E308}" type="presOf" srcId="{F173B643-DB71-DB4A-B006-DDFDBC3BDB75}" destId="{AB247DC2-C3AF-7348-B3B6-31FEACD03FEB}" srcOrd="1" destOrd="1" presId="urn:microsoft.com/office/officeart/2005/8/layout/cycle4"/>
    <dgm:cxn modelId="{B6C323AE-268F-4A49-B836-50C206780DB3}" type="presOf" srcId="{AE40FDB8-C344-2D44-9FB8-A5BE7230D737}" destId="{3F72D383-3A45-C845-B1F6-3F03EA43E1E1}" srcOrd="0" destOrd="0" presId="urn:microsoft.com/office/officeart/2005/8/layout/cycle4"/>
    <dgm:cxn modelId="{307E95A4-19CF-554F-88FC-58EEF5300235}" type="presOf" srcId="{F173B643-DB71-DB4A-B006-DDFDBC3BDB75}" destId="{C95370C8-4496-E847-9248-D6FB632D17CF}" srcOrd="0" destOrd="1" presId="urn:microsoft.com/office/officeart/2005/8/layout/cycle4"/>
    <dgm:cxn modelId="{CA37F3C2-0225-FC44-9F7F-F239C0985FDB}" type="presOf" srcId="{47E09680-7222-0A47-B9C6-0C87E999C06A}" destId="{3F72D383-3A45-C845-B1F6-3F03EA43E1E1}" srcOrd="0" destOrd="1" presId="urn:microsoft.com/office/officeart/2005/8/layout/cycle4"/>
    <dgm:cxn modelId="{48857EA9-8439-2B46-94DB-3BFEBCD951AB}" type="presParOf" srcId="{8E102A2F-5943-944A-966A-91B4F58EC226}" destId="{EFC8BA1C-6EE6-6844-83E9-A70E0262D109}" srcOrd="0" destOrd="0" presId="urn:microsoft.com/office/officeart/2005/8/layout/cycle4"/>
    <dgm:cxn modelId="{537142CD-0795-6947-B084-B633F097C34C}" type="presParOf" srcId="{EFC8BA1C-6EE6-6844-83E9-A70E0262D109}" destId="{B02832BE-BF31-D646-8685-8D4825A3DD96}" srcOrd="0" destOrd="0" presId="urn:microsoft.com/office/officeart/2005/8/layout/cycle4"/>
    <dgm:cxn modelId="{36CC36CB-A922-E243-B861-8E34DA8034C0}" type="presParOf" srcId="{B02832BE-BF31-D646-8685-8D4825A3DD96}" destId="{6E9583AA-7716-AF4C-8E70-DE63C2870B68}" srcOrd="0" destOrd="0" presId="urn:microsoft.com/office/officeart/2005/8/layout/cycle4"/>
    <dgm:cxn modelId="{C7036937-A894-8542-A49A-6C0695F88348}" type="presParOf" srcId="{B02832BE-BF31-D646-8685-8D4825A3DD96}" destId="{6B31D517-9B9B-4943-B855-970AB7E33477}" srcOrd="1" destOrd="0" presId="urn:microsoft.com/office/officeart/2005/8/layout/cycle4"/>
    <dgm:cxn modelId="{D82DF69A-3510-9048-AEAD-42FDD7FFA381}" type="presParOf" srcId="{EFC8BA1C-6EE6-6844-83E9-A70E0262D109}" destId="{C373E345-99A7-EA47-9519-A48051723864}" srcOrd="1" destOrd="0" presId="urn:microsoft.com/office/officeart/2005/8/layout/cycle4"/>
    <dgm:cxn modelId="{A4B3E5C2-44EA-8B47-8695-CA25B077B236}" type="presParOf" srcId="{C373E345-99A7-EA47-9519-A48051723864}" destId="{C95370C8-4496-E847-9248-D6FB632D17CF}" srcOrd="0" destOrd="0" presId="urn:microsoft.com/office/officeart/2005/8/layout/cycle4"/>
    <dgm:cxn modelId="{A0FAEB82-756B-574B-8794-FC031803A888}" type="presParOf" srcId="{C373E345-99A7-EA47-9519-A48051723864}" destId="{AB247DC2-C3AF-7348-B3B6-31FEACD03FEB}" srcOrd="1" destOrd="0" presId="urn:microsoft.com/office/officeart/2005/8/layout/cycle4"/>
    <dgm:cxn modelId="{5342CDE0-3325-2144-8E0E-84EDBD083BB8}" type="presParOf" srcId="{EFC8BA1C-6EE6-6844-83E9-A70E0262D109}" destId="{0E55EC11-48AA-804D-8F40-6B0796D9EEDC}" srcOrd="2" destOrd="0" presId="urn:microsoft.com/office/officeart/2005/8/layout/cycle4"/>
    <dgm:cxn modelId="{8142C33C-FD9C-0247-86E1-5D0C1862B904}" type="presParOf" srcId="{0E55EC11-48AA-804D-8F40-6B0796D9EEDC}" destId="{7D8E958C-F727-E94C-ABCA-E2E493B5920B}" srcOrd="0" destOrd="0" presId="urn:microsoft.com/office/officeart/2005/8/layout/cycle4"/>
    <dgm:cxn modelId="{C33244ED-15ED-9843-B85A-1724DC715AE4}" type="presParOf" srcId="{0E55EC11-48AA-804D-8F40-6B0796D9EEDC}" destId="{FB801634-FE6F-EA4D-B31B-D17B14003AE6}" srcOrd="1" destOrd="0" presId="urn:microsoft.com/office/officeart/2005/8/layout/cycle4"/>
    <dgm:cxn modelId="{2DC6996B-68B0-F040-8B90-62C0C9D72E70}" type="presParOf" srcId="{EFC8BA1C-6EE6-6844-83E9-A70E0262D109}" destId="{A97F807E-8CDF-584B-A17F-A7E90BC25899}" srcOrd="3" destOrd="0" presId="urn:microsoft.com/office/officeart/2005/8/layout/cycle4"/>
    <dgm:cxn modelId="{459FBBB7-6CF8-CC44-8D9D-096A144C1EDA}" type="presParOf" srcId="{A97F807E-8CDF-584B-A17F-A7E90BC25899}" destId="{3F72D383-3A45-C845-B1F6-3F03EA43E1E1}" srcOrd="0" destOrd="0" presId="urn:microsoft.com/office/officeart/2005/8/layout/cycle4"/>
    <dgm:cxn modelId="{8C5EFBBB-196F-BE4B-BFB1-7045B1D2C40A}" type="presParOf" srcId="{A97F807E-8CDF-584B-A17F-A7E90BC25899}" destId="{8F9590CE-D65E-4A41-8C90-E48A50A2E7A4}" srcOrd="1" destOrd="0" presId="urn:microsoft.com/office/officeart/2005/8/layout/cycle4"/>
    <dgm:cxn modelId="{DC690E32-859F-8B44-A574-C1CF3019F12F}" type="presParOf" srcId="{EFC8BA1C-6EE6-6844-83E9-A70E0262D109}" destId="{BC280F6D-B8C8-8540-981F-06A6A467EBE9}" srcOrd="4" destOrd="0" presId="urn:microsoft.com/office/officeart/2005/8/layout/cycle4"/>
    <dgm:cxn modelId="{42DA81BE-096F-FC4F-8FE2-09113B2D89C9}" type="presParOf" srcId="{8E102A2F-5943-944A-966A-91B4F58EC226}" destId="{33E0DBD2-B1C4-AD46-9DD9-74180F95B694}" srcOrd="1" destOrd="0" presId="urn:microsoft.com/office/officeart/2005/8/layout/cycle4"/>
    <dgm:cxn modelId="{9F4A4C9C-BDC5-324D-9446-3390DF719351}" type="presParOf" srcId="{33E0DBD2-B1C4-AD46-9DD9-74180F95B694}" destId="{1B8F5ED3-C4EA-7B47-8975-E0FB2A536917}" srcOrd="0" destOrd="0" presId="urn:microsoft.com/office/officeart/2005/8/layout/cycle4"/>
    <dgm:cxn modelId="{43A7A57B-3458-304F-A51A-FE10C646F9AD}" type="presParOf" srcId="{33E0DBD2-B1C4-AD46-9DD9-74180F95B694}" destId="{502464D6-1995-3D44-B7B4-9228D8A1259F}" srcOrd="1" destOrd="0" presId="urn:microsoft.com/office/officeart/2005/8/layout/cycle4"/>
    <dgm:cxn modelId="{25219BD7-DB75-174E-AF39-80E8EFAAE240}" type="presParOf" srcId="{33E0DBD2-B1C4-AD46-9DD9-74180F95B694}" destId="{DEF8F9C2-4B77-C241-9083-9E651A931239}" srcOrd="2" destOrd="0" presId="urn:microsoft.com/office/officeart/2005/8/layout/cycle4"/>
    <dgm:cxn modelId="{93FF195E-53FC-D34D-BA26-FC54FDAC364F}" type="presParOf" srcId="{33E0DBD2-B1C4-AD46-9DD9-74180F95B694}" destId="{1C0E3B10-73ED-7145-8307-46FC3708E4D8}" srcOrd="3" destOrd="0" presId="urn:microsoft.com/office/officeart/2005/8/layout/cycle4"/>
    <dgm:cxn modelId="{7DE389AA-F240-454E-AAF4-9D676AA9FFAF}" type="presParOf" srcId="{33E0DBD2-B1C4-AD46-9DD9-74180F95B694}" destId="{8E183466-D59B-194D-9033-EADCA908CC26}" srcOrd="4" destOrd="0" presId="urn:microsoft.com/office/officeart/2005/8/layout/cycle4"/>
    <dgm:cxn modelId="{38DB8FD1-9F5A-6E4B-AE43-D451C83F55A9}" type="presParOf" srcId="{8E102A2F-5943-944A-966A-91B4F58EC226}" destId="{A5BE694C-EBF6-B74D-BF00-4A2DECD28C6F}" srcOrd="2" destOrd="0" presId="urn:microsoft.com/office/officeart/2005/8/layout/cycle4"/>
    <dgm:cxn modelId="{B14C6E99-821C-BC4F-BC42-7CEC447BD435}" type="presParOf" srcId="{8E102A2F-5943-944A-966A-91B4F58EC226}" destId="{D83680F8-B522-C041-8123-8644BE4554F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CD9FC4-CD25-4E41-A5DA-8FF727CEE220}" type="doc">
      <dgm:prSet loTypeId="urn:microsoft.com/office/officeart/2005/8/layout/cycle4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77BE50-4242-E341-AD88-2CE79E7A6AD3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к природе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4427B54-030D-EF43-A890-E49EB77B8CFF}" type="parTrans" cxnId="{098CC2E4-D7DD-9949-886B-1EA41469B77D}">
      <dgm:prSet/>
      <dgm:spPr/>
      <dgm:t>
        <a:bodyPr/>
        <a:lstStyle/>
        <a:p>
          <a:endParaRPr lang="ru-RU"/>
        </a:p>
      </dgm:t>
    </dgm:pt>
    <dgm:pt modelId="{63301AE0-5661-9B4A-A5B8-F0CEBCAEB9DB}" type="sibTrans" cxnId="{098CC2E4-D7DD-9949-886B-1EA41469B77D}">
      <dgm:prSet/>
      <dgm:spPr/>
      <dgm:t>
        <a:bodyPr/>
        <a:lstStyle/>
        <a:p>
          <a:endParaRPr lang="ru-RU"/>
        </a:p>
      </dgm:t>
    </dgm:pt>
    <dgm:pt modelId="{F5E64C8B-3736-5D40-977F-F19C4DA9E66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С. Есенин. Лирика.</a:t>
          </a:r>
          <a:endParaRPr lang="ru-RU" sz="1800" dirty="0">
            <a:solidFill>
              <a:schemeClr val="accent2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3ECDA834-425F-6C44-9B64-E4787A2A2BE9}" type="parTrans" cxnId="{4F661DDD-20B9-EF4E-86F1-B354EFCD51CD}">
      <dgm:prSet/>
      <dgm:spPr/>
      <dgm:t>
        <a:bodyPr/>
        <a:lstStyle/>
        <a:p>
          <a:endParaRPr lang="ru-RU"/>
        </a:p>
      </dgm:t>
    </dgm:pt>
    <dgm:pt modelId="{C7EC5A2F-8205-ED45-8E0D-3CA37A2C5C71}" type="sibTrans" cxnId="{4F661DDD-20B9-EF4E-86F1-B354EFCD51CD}">
      <dgm:prSet/>
      <dgm:spPr/>
      <dgm:t>
        <a:bodyPr/>
        <a:lstStyle/>
        <a:p>
          <a:endParaRPr lang="ru-RU"/>
        </a:p>
      </dgm:t>
    </dgm:pt>
    <dgm:pt modelId="{D4D815AE-2410-D243-8A43-4A2A632A6614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к людям, вера в человека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794C1B6C-54A7-6648-A5EA-8C05E4865894}" type="parTrans" cxnId="{DD90C450-C450-5B4E-9361-485D1CAA029A}">
      <dgm:prSet/>
      <dgm:spPr/>
      <dgm:t>
        <a:bodyPr/>
        <a:lstStyle/>
        <a:p>
          <a:endParaRPr lang="ru-RU"/>
        </a:p>
      </dgm:t>
    </dgm:pt>
    <dgm:pt modelId="{4BA9F88C-0444-5849-82F6-8D2CC8A0AB79}" type="sibTrans" cxnId="{DD90C450-C450-5B4E-9361-485D1CAA029A}">
      <dgm:prSet/>
      <dgm:spPr/>
      <dgm:t>
        <a:bodyPr/>
        <a:lstStyle/>
        <a:p>
          <a:endParaRPr lang="ru-RU"/>
        </a:p>
      </dgm:t>
    </dgm:pt>
    <dgm:pt modelId="{F015334E-D526-6D4C-BDC6-D131F04EF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Л. Толстой. «Война и мир».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6D55D84-79CA-0F47-9AE0-398A19916603}" type="parTrans" cxnId="{6A2D0384-D5D4-0E4B-84AD-5B375488EDA9}">
      <dgm:prSet/>
      <dgm:spPr/>
      <dgm:t>
        <a:bodyPr/>
        <a:lstStyle/>
        <a:p>
          <a:endParaRPr lang="ru-RU"/>
        </a:p>
      </dgm:t>
    </dgm:pt>
    <dgm:pt modelId="{B56C90FC-4860-0949-9E90-9FB60DB19F89}" type="sibTrans" cxnId="{6A2D0384-D5D4-0E4B-84AD-5B375488EDA9}">
      <dgm:prSet/>
      <dgm:spPr/>
      <dgm:t>
        <a:bodyPr/>
        <a:lstStyle/>
        <a:p>
          <a:endParaRPr lang="ru-RU"/>
        </a:p>
      </dgm:t>
    </dgm:pt>
    <dgm:pt modelId="{81F38FDF-B217-CB46-B183-7054C84BDE08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</a:t>
          </a:r>
        </a:p>
        <a:p>
          <a:pPr>
            <a:spcAft>
              <a:spcPts val="0"/>
            </a:spcAft>
          </a:pP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к себе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A66EECE-6306-524A-9355-65CD41DD3F38}" type="parTrans" cxnId="{FEE47C0C-072B-F247-8144-8F641B954CB4}">
      <dgm:prSet/>
      <dgm:spPr/>
      <dgm:t>
        <a:bodyPr/>
        <a:lstStyle/>
        <a:p>
          <a:endParaRPr lang="ru-RU"/>
        </a:p>
      </dgm:t>
    </dgm:pt>
    <dgm:pt modelId="{FED968F1-D535-FC4D-A014-78A4A815B8B2}" type="sibTrans" cxnId="{FEE47C0C-072B-F247-8144-8F641B954CB4}">
      <dgm:prSet/>
      <dgm:spPr/>
      <dgm:t>
        <a:bodyPr/>
        <a:lstStyle/>
        <a:p>
          <a:endParaRPr lang="ru-RU"/>
        </a:p>
      </dgm:t>
    </dgm:pt>
    <dgm:pt modelId="{54208315-5CE1-0947-8261-D9FA0B0E676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6E44F56-ED74-754D-BE39-A1A55C4EE784}" type="parTrans" cxnId="{7E835A1F-54F1-2242-BDB4-5C117E57075E}">
      <dgm:prSet/>
      <dgm:spPr/>
      <dgm:t>
        <a:bodyPr/>
        <a:lstStyle/>
        <a:p>
          <a:endParaRPr lang="ru-RU"/>
        </a:p>
      </dgm:t>
    </dgm:pt>
    <dgm:pt modelId="{D06010CE-E62C-DE4A-8179-AB191886A487}" type="sibTrans" cxnId="{7E835A1F-54F1-2242-BDB4-5C117E57075E}">
      <dgm:prSet/>
      <dgm:spPr/>
      <dgm:t>
        <a:bodyPr/>
        <a:lstStyle/>
        <a:p>
          <a:endParaRPr lang="ru-RU"/>
        </a:p>
      </dgm:t>
    </dgm:pt>
    <dgm:pt modelId="{A59EA7E8-50E4-5A47-9D46-67B50CB9D207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к профессии, к делу, к творчеству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06897D4-117E-0445-BC98-FFF952A2986C}" type="parTrans" cxnId="{DEAB9127-233F-8B40-A7C9-0FEB61B0650E}">
      <dgm:prSet/>
      <dgm:spPr/>
      <dgm:t>
        <a:bodyPr/>
        <a:lstStyle/>
        <a:p>
          <a:endParaRPr lang="ru-RU"/>
        </a:p>
      </dgm:t>
    </dgm:pt>
    <dgm:pt modelId="{EEFBA33F-0198-9146-8266-6B3FA39EA225}" type="sibTrans" cxnId="{DEAB9127-233F-8B40-A7C9-0FEB61B0650E}">
      <dgm:prSet/>
      <dgm:spPr/>
      <dgm:t>
        <a:bodyPr/>
        <a:lstStyle/>
        <a:p>
          <a:endParaRPr lang="ru-RU"/>
        </a:p>
      </dgm:t>
    </dgm:pt>
    <dgm:pt modelId="{B6A1969B-0E0A-0C43-AE1A-5E47DA4725B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</a:t>
          </a:r>
          <a:r>
            <a:rPr lang="ru-RU" sz="1800" baseline="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Пушкин</a:t>
          </a: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.</a:t>
          </a:r>
          <a:r>
            <a:rPr lang="ru-RU" sz="1800" baseline="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Лирика. «Евгений Онегин».</a:t>
          </a:r>
          <a:endParaRPr lang="ru-RU" sz="1800" dirty="0">
            <a:solidFill>
              <a:schemeClr val="accent2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1A3490E2-618C-F745-BA3B-C69073A4EA59}" type="parTrans" cxnId="{6D2920D5-888F-F24C-9327-74C6547DB5CC}">
      <dgm:prSet/>
      <dgm:spPr/>
      <dgm:t>
        <a:bodyPr/>
        <a:lstStyle/>
        <a:p>
          <a:endParaRPr lang="ru-RU"/>
        </a:p>
      </dgm:t>
    </dgm:pt>
    <dgm:pt modelId="{84C23676-976E-404C-95EB-09A73AC2ABEF}" type="sibTrans" cxnId="{6D2920D5-888F-F24C-9327-74C6547DB5CC}">
      <dgm:prSet/>
      <dgm:spPr/>
      <dgm:t>
        <a:bodyPr/>
        <a:lstStyle/>
        <a:p>
          <a:endParaRPr lang="ru-RU"/>
        </a:p>
      </dgm:t>
    </dgm:pt>
    <dgm:pt modelId="{87D13993-0696-ED4D-B0FE-802519F4633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4D259135-DD05-5344-84FE-D4280DC384A8}" type="parTrans" cxnId="{7F75C7C2-7494-BC42-B9B3-6ABF1570C145}">
      <dgm:prSet/>
      <dgm:spPr/>
      <dgm:t>
        <a:bodyPr/>
        <a:lstStyle/>
        <a:p>
          <a:endParaRPr lang="ru-RU"/>
        </a:p>
      </dgm:t>
    </dgm:pt>
    <dgm:pt modelId="{49996A40-9C3B-C74D-BB5C-1B3887F936A3}" type="sibTrans" cxnId="{7F75C7C2-7494-BC42-B9B3-6ABF1570C145}">
      <dgm:prSet/>
      <dgm:spPr/>
      <dgm:t>
        <a:bodyPr/>
        <a:lstStyle/>
        <a:p>
          <a:endParaRPr lang="ru-RU"/>
        </a:p>
      </dgm:t>
    </dgm:pt>
    <dgm:pt modelId="{AFFF325A-21C1-054D-9EB2-83E291A0443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Ф. Тютчев. Лирика.</a:t>
          </a:r>
          <a:endParaRPr lang="ru-RU" sz="1800" dirty="0">
            <a:solidFill>
              <a:schemeClr val="accent2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C7ED9E0-9D59-5947-91C2-69C268A015C4}" type="parTrans" cxnId="{C243C66A-8456-D440-BE37-BBCF45A4C2AF}">
      <dgm:prSet/>
      <dgm:spPr/>
      <dgm:t>
        <a:bodyPr/>
        <a:lstStyle/>
        <a:p>
          <a:endParaRPr lang="ru-RU"/>
        </a:p>
      </dgm:t>
    </dgm:pt>
    <dgm:pt modelId="{1D20D061-A2FA-E646-BA9E-63BC358276BC}" type="sibTrans" cxnId="{C243C66A-8456-D440-BE37-BBCF45A4C2AF}">
      <dgm:prSet/>
      <dgm:spPr/>
      <dgm:t>
        <a:bodyPr/>
        <a:lstStyle/>
        <a:p>
          <a:endParaRPr lang="ru-RU"/>
        </a:p>
      </dgm:t>
    </dgm:pt>
    <dgm:pt modelId="{AE40FDB8-C344-2D44-9FB8-A5BE7230D737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2BE1E28-4FA5-CB47-AD04-03207DB74B43}" type="sibTrans" cxnId="{DFFA673F-C17D-4949-AE8E-0C254BB6ABE3}">
      <dgm:prSet/>
      <dgm:spPr/>
      <dgm:t>
        <a:bodyPr/>
        <a:lstStyle/>
        <a:p>
          <a:endParaRPr lang="ru-RU"/>
        </a:p>
      </dgm:t>
    </dgm:pt>
    <dgm:pt modelId="{9884DF76-C80D-5640-AAB3-D3205F1C0E77}" type="parTrans" cxnId="{DFFA673F-C17D-4949-AE8E-0C254BB6ABE3}">
      <dgm:prSet/>
      <dgm:spPr/>
      <dgm:t>
        <a:bodyPr/>
        <a:lstStyle/>
        <a:p>
          <a:endParaRPr lang="ru-RU"/>
        </a:p>
      </dgm:t>
    </dgm:pt>
    <dgm:pt modelId="{47E09680-7222-0A47-B9C6-0C87E999C06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A72022A7-7FED-824F-A343-8A1089E54F4C}" type="parTrans" cxnId="{BE3BAB38-5BDC-F24D-BEF8-766B6D4FE780}">
      <dgm:prSet/>
      <dgm:spPr/>
      <dgm:t>
        <a:bodyPr/>
        <a:lstStyle/>
        <a:p>
          <a:endParaRPr lang="ru-RU"/>
        </a:p>
      </dgm:t>
    </dgm:pt>
    <dgm:pt modelId="{24EE31ED-FAD4-C043-93D7-447748A567C8}" type="sibTrans" cxnId="{BE3BAB38-5BDC-F24D-BEF8-766B6D4FE780}">
      <dgm:prSet/>
      <dgm:spPr/>
      <dgm:t>
        <a:bodyPr/>
        <a:lstStyle/>
        <a:p>
          <a:endParaRPr lang="ru-RU"/>
        </a:p>
      </dgm:t>
    </dgm:pt>
    <dgm:pt modelId="{F4C5FC6F-3399-2241-BCB6-A37A3B94252E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8F40DC7B-08FB-8D40-8E7B-5640AEFDCCED}" type="parTrans" cxnId="{BEEFDC2E-7C3F-C344-B0D1-4A6331E5CF16}">
      <dgm:prSet/>
      <dgm:spPr/>
      <dgm:t>
        <a:bodyPr/>
        <a:lstStyle/>
        <a:p>
          <a:endParaRPr lang="ru-RU"/>
        </a:p>
      </dgm:t>
    </dgm:pt>
    <dgm:pt modelId="{775D72FB-CA07-E246-8E4F-3C042F165220}" type="sibTrans" cxnId="{BEEFDC2E-7C3F-C344-B0D1-4A6331E5CF16}">
      <dgm:prSet/>
      <dgm:spPr/>
      <dgm:t>
        <a:bodyPr/>
        <a:lstStyle/>
        <a:p>
          <a:endParaRPr lang="ru-RU"/>
        </a:p>
      </dgm:t>
    </dgm:pt>
    <dgm:pt modelId="{41C28BE0-577D-E34E-9234-8CD17BF15357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300" dirty="0"/>
        </a:p>
      </dgm:t>
    </dgm:pt>
    <dgm:pt modelId="{304227E5-06EB-B84E-BF57-59E83B61AFC4}" type="parTrans" cxnId="{F01ED8F0-CA47-0046-B156-14A429D95EA8}">
      <dgm:prSet/>
      <dgm:spPr/>
      <dgm:t>
        <a:bodyPr/>
        <a:lstStyle/>
        <a:p>
          <a:endParaRPr lang="ru-RU"/>
        </a:p>
      </dgm:t>
    </dgm:pt>
    <dgm:pt modelId="{7C2CB8EA-2D2C-BF49-BB43-327D2E64C344}" type="sibTrans" cxnId="{F01ED8F0-CA47-0046-B156-14A429D95EA8}">
      <dgm:prSet/>
      <dgm:spPr/>
      <dgm:t>
        <a:bodyPr/>
        <a:lstStyle/>
        <a:p>
          <a:endParaRPr lang="ru-RU"/>
        </a:p>
      </dgm:t>
    </dgm:pt>
    <dgm:pt modelId="{F173B643-DB71-DB4A-B006-DDFDBC3BDB75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Ф. Достоевский. «преступление и   </a:t>
          </a:r>
          <a:r>
            <a:rPr lang="ru-RU" sz="1800" dirty="0" err="1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нн</a:t>
          </a:r>
          <a:r>
            <a:rPr lang="ru-RU" sz="1800" dirty="0" err="1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наказание</a:t>
          </a: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E7AC025-E5D5-8B44-9AA0-71A07A8CC750}" type="parTrans" cxnId="{06E0DE97-CD76-6D45-A54E-FAF5F18A26D3}">
      <dgm:prSet/>
      <dgm:spPr/>
      <dgm:t>
        <a:bodyPr/>
        <a:lstStyle/>
        <a:p>
          <a:endParaRPr lang="ru-RU"/>
        </a:p>
      </dgm:t>
    </dgm:pt>
    <dgm:pt modelId="{BFCD0A21-0C81-3742-9C95-A3889C963C94}" type="sibTrans" cxnId="{06E0DE97-CD76-6D45-A54E-FAF5F18A26D3}">
      <dgm:prSet/>
      <dgm:spPr/>
      <dgm:t>
        <a:bodyPr/>
        <a:lstStyle/>
        <a:p>
          <a:endParaRPr lang="ru-RU"/>
        </a:p>
      </dgm:t>
    </dgm:pt>
    <dgm:pt modelId="{743D4572-CFF9-3F4D-B941-FF3928FE5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2B92B842-7F91-EE46-A9E4-3E40648BCAA0}" type="parTrans" cxnId="{9627E1B2-D9E2-A349-A088-3C5A56C44483}">
      <dgm:prSet/>
      <dgm:spPr/>
      <dgm:t>
        <a:bodyPr/>
        <a:lstStyle/>
        <a:p>
          <a:endParaRPr lang="ru-RU"/>
        </a:p>
      </dgm:t>
    </dgm:pt>
    <dgm:pt modelId="{F086C8E4-D3F3-424B-80D5-4EDE82960B9F}" type="sibTrans" cxnId="{9627E1B2-D9E2-A349-A088-3C5A56C44483}">
      <dgm:prSet/>
      <dgm:spPr/>
      <dgm:t>
        <a:bodyPr/>
        <a:lstStyle/>
        <a:p>
          <a:endParaRPr lang="ru-RU"/>
        </a:p>
      </dgm:t>
    </dgm:pt>
    <dgm:pt modelId="{57B65182-0A5F-094B-A8EC-3AF7FF2E38B0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C71D7788-E91F-5B44-A4FC-06C6BE4C0B7F}" type="parTrans" cxnId="{3BBB94C0-9983-8D40-A214-13E6F2D1E35D}">
      <dgm:prSet/>
      <dgm:spPr/>
      <dgm:t>
        <a:bodyPr/>
        <a:lstStyle/>
        <a:p>
          <a:endParaRPr lang="ru-RU"/>
        </a:p>
      </dgm:t>
    </dgm:pt>
    <dgm:pt modelId="{E91A0E9A-17E2-924A-8066-D024D45EEB2B}" type="sibTrans" cxnId="{3BBB94C0-9983-8D40-A214-13E6F2D1E35D}">
      <dgm:prSet/>
      <dgm:spPr/>
      <dgm:t>
        <a:bodyPr/>
        <a:lstStyle/>
        <a:p>
          <a:endParaRPr lang="ru-RU"/>
        </a:p>
      </dgm:t>
    </dgm:pt>
    <dgm:pt modelId="{EFCE153B-58AC-944C-B33F-6EB69F4FC8E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1C05103-9A06-1A4B-8976-450456B1049E}" type="parTrans" cxnId="{91C99B68-523C-4742-B9EF-747CDC142800}">
      <dgm:prSet/>
      <dgm:spPr/>
      <dgm:t>
        <a:bodyPr/>
        <a:lstStyle/>
        <a:p>
          <a:endParaRPr lang="ru-RU"/>
        </a:p>
      </dgm:t>
    </dgm:pt>
    <dgm:pt modelId="{07862DF9-1AEE-964C-A249-64813090F141}" type="sibTrans" cxnId="{91C99B68-523C-4742-B9EF-747CDC142800}">
      <dgm:prSet/>
      <dgm:spPr/>
      <dgm:t>
        <a:bodyPr/>
        <a:lstStyle/>
        <a:p>
          <a:endParaRPr lang="ru-RU"/>
        </a:p>
      </dgm:t>
    </dgm:pt>
    <dgm:pt modelId="{4CFA29E6-7C34-7949-BDD3-D4F06D7802B9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В. Распутин. «Про-</a:t>
          </a:r>
          <a:r>
            <a:rPr lang="ru-RU" sz="1800" dirty="0" err="1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щание</a:t>
          </a: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с Матерой»</a:t>
          </a:r>
          <a:endParaRPr lang="ru-RU" sz="1800" dirty="0">
            <a:solidFill>
              <a:schemeClr val="accent2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A2030EC-2022-EF46-9A60-D46EBF002515}" type="parTrans" cxnId="{026AE02F-4923-9749-B42B-DC5457F90B07}">
      <dgm:prSet/>
      <dgm:spPr/>
    </dgm:pt>
    <dgm:pt modelId="{976326B9-F952-534D-ADD0-7D2D87C7CCAB}" type="sibTrans" cxnId="{026AE02F-4923-9749-B42B-DC5457F90B07}">
      <dgm:prSet/>
      <dgm:spPr/>
    </dgm:pt>
    <dgm:pt modelId="{8E102A2F-5943-944A-966A-91B4F58EC226}" type="pres">
      <dgm:prSet presAssocID="{8BCD9FC4-CD25-4E41-A5DA-8FF727CEE22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C8BA1C-6EE6-6844-83E9-A70E0262D109}" type="pres">
      <dgm:prSet presAssocID="{8BCD9FC4-CD25-4E41-A5DA-8FF727CEE220}" presName="children" presStyleCnt="0"/>
      <dgm:spPr/>
    </dgm:pt>
    <dgm:pt modelId="{B02832BE-BF31-D646-8685-8D4825A3DD96}" type="pres">
      <dgm:prSet presAssocID="{8BCD9FC4-CD25-4E41-A5DA-8FF727CEE220}" presName="child1group" presStyleCnt="0"/>
      <dgm:spPr/>
    </dgm:pt>
    <dgm:pt modelId="{6E9583AA-7716-AF4C-8E70-DE63C2870B68}" type="pres">
      <dgm:prSet presAssocID="{8BCD9FC4-CD25-4E41-A5DA-8FF727CEE220}" presName="child1" presStyleLbl="bgAcc1" presStyleIdx="0" presStyleCnt="4" custScaleX="136245" custScaleY="99817"/>
      <dgm:spPr/>
      <dgm:t>
        <a:bodyPr/>
        <a:lstStyle/>
        <a:p>
          <a:endParaRPr lang="ru-RU"/>
        </a:p>
      </dgm:t>
    </dgm:pt>
    <dgm:pt modelId="{6B31D517-9B9B-4943-B855-970AB7E33477}" type="pres">
      <dgm:prSet presAssocID="{8BCD9FC4-CD25-4E41-A5DA-8FF727CEE22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3E345-99A7-EA47-9519-A48051723864}" type="pres">
      <dgm:prSet presAssocID="{8BCD9FC4-CD25-4E41-A5DA-8FF727CEE220}" presName="child2group" presStyleCnt="0"/>
      <dgm:spPr/>
    </dgm:pt>
    <dgm:pt modelId="{C95370C8-4496-E847-9248-D6FB632D17CF}" type="pres">
      <dgm:prSet presAssocID="{8BCD9FC4-CD25-4E41-A5DA-8FF727CEE220}" presName="child2" presStyleLbl="bgAcc1" presStyleIdx="1" presStyleCnt="4" custScaleX="134144" custScaleY="103133"/>
      <dgm:spPr/>
      <dgm:t>
        <a:bodyPr/>
        <a:lstStyle/>
        <a:p>
          <a:endParaRPr lang="ru-RU"/>
        </a:p>
      </dgm:t>
    </dgm:pt>
    <dgm:pt modelId="{AB247DC2-C3AF-7348-B3B6-31FEACD03FEB}" type="pres">
      <dgm:prSet presAssocID="{8BCD9FC4-CD25-4E41-A5DA-8FF727CEE22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5EC11-48AA-804D-8F40-6B0796D9EEDC}" type="pres">
      <dgm:prSet presAssocID="{8BCD9FC4-CD25-4E41-A5DA-8FF727CEE220}" presName="child3group" presStyleCnt="0"/>
      <dgm:spPr/>
    </dgm:pt>
    <dgm:pt modelId="{7D8E958C-F727-E94C-ABCA-E2E493B5920B}" type="pres">
      <dgm:prSet presAssocID="{8BCD9FC4-CD25-4E41-A5DA-8FF727CEE220}" presName="child3" presStyleLbl="bgAcc1" presStyleIdx="2" presStyleCnt="4" custScaleX="131869" custScaleY="101353" custLinFactNeighborX="439"/>
      <dgm:spPr/>
      <dgm:t>
        <a:bodyPr/>
        <a:lstStyle/>
        <a:p>
          <a:endParaRPr lang="ru-RU"/>
        </a:p>
      </dgm:t>
    </dgm:pt>
    <dgm:pt modelId="{FB801634-FE6F-EA4D-B31B-D17B14003AE6}" type="pres">
      <dgm:prSet presAssocID="{8BCD9FC4-CD25-4E41-A5DA-8FF727CEE22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F807E-8CDF-584B-A17F-A7E90BC25899}" type="pres">
      <dgm:prSet presAssocID="{8BCD9FC4-CD25-4E41-A5DA-8FF727CEE220}" presName="child4group" presStyleCnt="0"/>
      <dgm:spPr/>
    </dgm:pt>
    <dgm:pt modelId="{3F72D383-3A45-C845-B1F6-3F03EA43E1E1}" type="pres">
      <dgm:prSet presAssocID="{8BCD9FC4-CD25-4E41-A5DA-8FF727CEE220}" presName="child4" presStyleLbl="bgAcc1" presStyleIdx="3" presStyleCnt="4" custScaleX="132296" custScaleY="101762"/>
      <dgm:spPr/>
      <dgm:t>
        <a:bodyPr/>
        <a:lstStyle/>
        <a:p>
          <a:endParaRPr lang="ru-RU"/>
        </a:p>
      </dgm:t>
    </dgm:pt>
    <dgm:pt modelId="{8F9590CE-D65E-4A41-8C90-E48A50A2E7A4}" type="pres">
      <dgm:prSet presAssocID="{8BCD9FC4-CD25-4E41-A5DA-8FF727CEE22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80F6D-B8C8-8540-981F-06A6A467EBE9}" type="pres">
      <dgm:prSet presAssocID="{8BCD9FC4-CD25-4E41-A5DA-8FF727CEE220}" presName="childPlaceholder" presStyleCnt="0"/>
      <dgm:spPr/>
    </dgm:pt>
    <dgm:pt modelId="{33E0DBD2-B1C4-AD46-9DD9-74180F95B694}" type="pres">
      <dgm:prSet presAssocID="{8BCD9FC4-CD25-4E41-A5DA-8FF727CEE220}" presName="circle" presStyleCnt="0"/>
      <dgm:spPr/>
    </dgm:pt>
    <dgm:pt modelId="{1B8F5ED3-C4EA-7B47-8975-E0FB2A536917}" type="pres">
      <dgm:prSet presAssocID="{8BCD9FC4-CD25-4E41-A5DA-8FF727CEE22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464D6-1995-3D44-B7B4-9228D8A1259F}" type="pres">
      <dgm:prSet presAssocID="{8BCD9FC4-CD25-4E41-A5DA-8FF727CEE22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8F9C2-4B77-C241-9083-9E651A931239}" type="pres">
      <dgm:prSet presAssocID="{8BCD9FC4-CD25-4E41-A5DA-8FF727CEE22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0E3B10-73ED-7145-8307-46FC3708E4D8}" type="pres">
      <dgm:prSet presAssocID="{8BCD9FC4-CD25-4E41-A5DA-8FF727CEE22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83466-D59B-194D-9033-EADCA908CC26}" type="pres">
      <dgm:prSet presAssocID="{8BCD9FC4-CD25-4E41-A5DA-8FF727CEE220}" presName="quadrantPlaceholder" presStyleCnt="0"/>
      <dgm:spPr/>
    </dgm:pt>
    <dgm:pt modelId="{A5BE694C-EBF6-B74D-BF00-4A2DECD28C6F}" type="pres">
      <dgm:prSet presAssocID="{8BCD9FC4-CD25-4E41-A5DA-8FF727CEE220}" presName="center1" presStyleLbl="fgShp" presStyleIdx="0" presStyleCnt="2" custFlipVert="1" custFlipHor="0" custScaleX="9626" custScaleY="21016"/>
      <dgm:spPr>
        <a:solidFill>
          <a:schemeClr val="tx2">
            <a:lumMod val="20000"/>
            <a:lumOff val="80000"/>
          </a:schemeClr>
        </a:solidFill>
      </dgm:spPr>
    </dgm:pt>
    <dgm:pt modelId="{D83680F8-B522-C041-8123-8644BE4554FD}" type="pres">
      <dgm:prSet presAssocID="{8BCD9FC4-CD25-4E41-A5DA-8FF727CEE220}" presName="center2" presStyleLbl="fgShp" presStyleIdx="1" presStyleCnt="2" custFlipVert="1" custFlipHor="1" custScaleX="5644" custScaleY="37288" custLinFactNeighborX="-10130" custLinFactNeighborY="14978"/>
      <dgm:spPr>
        <a:solidFill>
          <a:schemeClr val="tx2">
            <a:lumMod val="20000"/>
            <a:lumOff val="80000"/>
          </a:schemeClr>
        </a:solidFill>
      </dgm:spPr>
    </dgm:pt>
  </dgm:ptLst>
  <dgm:cxnLst>
    <dgm:cxn modelId="{7F75C7C2-7494-BC42-B9B3-6ABF1570C145}" srcId="{C477BE50-4242-E341-AD88-2CE79E7A6AD3}" destId="{87D13993-0696-ED4D-B0FE-802519F4633D}" srcOrd="4" destOrd="0" parTransId="{4D259135-DD05-5344-84FE-D4280DC384A8}" sibTransId="{49996A40-9C3B-C74D-BB5C-1B3887F936A3}"/>
    <dgm:cxn modelId="{6B3FFF8C-375D-1C42-9FE7-3312CE771B0B}" type="presOf" srcId="{EFCE153B-58AC-944C-B33F-6EB69F4FC8EA}" destId="{7D8E958C-F727-E94C-ABCA-E2E493B5920B}" srcOrd="0" destOrd="2" presId="urn:microsoft.com/office/officeart/2005/8/layout/cycle4"/>
    <dgm:cxn modelId="{098CC2E4-D7DD-9949-886B-1EA41469B77D}" srcId="{8BCD9FC4-CD25-4E41-A5DA-8FF727CEE220}" destId="{C477BE50-4242-E341-AD88-2CE79E7A6AD3}" srcOrd="0" destOrd="0" parTransId="{54427B54-030D-EF43-A890-E49EB77B8CFF}" sibTransId="{63301AE0-5661-9B4A-A5B8-F0CEBCAEB9DB}"/>
    <dgm:cxn modelId="{3BBB94C0-9983-8D40-A214-13E6F2D1E35D}" srcId="{D4D815AE-2410-D243-8A43-4A2A632A6614}" destId="{57B65182-0A5F-094B-A8EC-3AF7FF2E38B0}" srcOrd="2" destOrd="0" parTransId="{C71D7788-E91F-5B44-A4FC-06C6BE4C0B7F}" sibTransId="{E91A0E9A-17E2-924A-8066-D024D45EEB2B}"/>
    <dgm:cxn modelId="{FEE47C0C-072B-F247-8144-8F641B954CB4}" srcId="{8BCD9FC4-CD25-4E41-A5DA-8FF727CEE220}" destId="{81F38FDF-B217-CB46-B183-7054C84BDE08}" srcOrd="2" destOrd="0" parTransId="{5A66EECE-6306-524A-9355-65CD41DD3F38}" sibTransId="{FED968F1-D535-FC4D-A014-78A4A815B8B2}"/>
    <dgm:cxn modelId="{C243C66A-8456-D440-BE37-BBCF45A4C2AF}" srcId="{C477BE50-4242-E341-AD88-2CE79E7A6AD3}" destId="{AFFF325A-21C1-054D-9EB2-83E291A0443A}" srcOrd="2" destOrd="0" parTransId="{5C7ED9E0-9D59-5947-91C2-69C268A015C4}" sibTransId="{1D20D061-A2FA-E646-BA9E-63BC358276BC}"/>
    <dgm:cxn modelId="{B852101B-FD36-9747-AD02-2564690C407C}" type="presOf" srcId="{54208315-5CE1-0947-8261-D9FA0B0E676D}" destId="{7D8E958C-F727-E94C-ABCA-E2E493B5920B}" srcOrd="0" destOrd="0" presId="urn:microsoft.com/office/officeart/2005/8/layout/cycle4"/>
    <dgm:cxn modelId="{BEEFDC2E-7C3F-C344-B0D1-4A6331E5CF16}" srcId="{A59EA7E8-50E4-5A47-9D46-67B50CB9D207}" destId="{F4C5FC6F-3399-2241-BCB6-A37A3B94252E}" srcOrd="2" destOrd="0" parTransId="{8F40DC7B-08FB-8D40-8E7B-5640AEFDCCED}" sibTransId="{775D72FB-CA07-E246-8E4F-3C042F165220}"/>
    <dgm:cxn modelId="{F392E15F-1F41-2449-98E0-BDC0B191C9D5}" type="presOf" srcId="{F5E64C8B-3736-5D40-977F-F19C4DA9E663}" destId="{6E9583AA-7716-AF4C-8E70-DE63C2870B68}" srcOrd="0" destOrd="0" presId="urn:microsoft.com/office/officeart/2005/8/layout/cycle4"/>
    <dgm:cxn modelId="{7E835A1F-54F1-2242-BDB4-5C117E57075E}" srcId="{81F38FDF-B217-CB46-B183-7054C84BDE08}" destId="{54208315-5CE1-0947-8261-D9FA0B0E676D}" srcOrd="0" destOrd="0" parTransId="{E6E44F56-ED74-754D-BE39-A1A55C4EE784}" sibTransId="{D06010CE-E62C-DE4A-8179-AB191886A487}"/>
    <dgm:cxn modelId="{93E6C892-232C-2341-8454-79E38389B544}" type="presOf" srcId="{F015334E-D526-6D4C-BDC6-D131F04EF7A1}" destId="{AB247DC2-C3AF-7348-B3B6-31FEACD03FEB}" srcOrd="1" destOrd="0" presId="urn:microsoft.com/office/officeart/2005/8/layout/cycle4"/>
    <dgm:cxn modelId="{4C9DDBA9-821E-BB4A-B772-57E79609A3F8}" type="presOf" srcId="{41C28BE0-577D-E34E-9234-8CD17BF15357}" destId="{C95370C8-4496-E847-9248-D6FB632D17CF}" srcOrd="0" destOrd="3" presId="urn:microsoft.com/office/officeart/2005/8/layout/cycle4"/>
    <dgm:cxn modelId="{91C99B68-523C-4742-B9EF-747CDC142800}" srcId="{81F38FDF-B217-CB46-B183-7054C84BDE08}" destId="{EFCE153B-58AC-944C-B33F-6EB69F4FC8EA}" srcOrd="2" destOrd="0" parTransId="{91C05103-9A06-1A4B-8976-450456B1049E}" sibTransId="{07862DF9-1AEE-964C-A249-64813090F141}"/>
    <dgm:cxn modelId="{BC1D7DB2-73D8-CA48-81B8-CABEC229F45B}" type="presOf" srcId="{F4C5FC6F-3399-2241-BCB6-A37A3B94252E}" destId="{8F9590CE-D65E-4A41-8C90-E48A50A2E7A4}" srcOrd="1" destOrd="2" presId="urn:microsoft.com/office/officeart/2005/8/layout/cycle4"/>
    <dgm:cxn modelId="{DBB841E8-0161-C64C-880D-50593FA33399}" type="presOf" srcId="{8BCD9FC4-CD25-4E41-A5DA-8FF727CEE220}" destId="{8E102A2F-5943-944A-966A-91B4F58EC226}" srcOrd="0" destOrd="0" presId="urn:microsoft.com/office/officeart/2005/8/layout/cycle4"/>
    <dgm:cxn modelId="{DFFA673F-C17D-4949-AE8E-0C254BB6ABE3}" srcId="{A59EA7E8-50E4-5A47-9D46-67B50CB9D207}" destId="{AE40FDB8-C344-2D44-9FB8-A5BE7230D737}" srcOrd="0" destOrd="0" parTransId="{9884DF76-C80D-5640-AAB3-D3205F1C0E77}" sibTransId="{52BE1E28-4FA5-CB47-AD04-03207DB74B43}"/>
    <dgm:cxn modelId="{F69F0D4C-8D51-EC47-8F47-C8EF4CBCFD08}" type="presOf" srcId="{47E09680-7222-0A47-B9C6-0C87E999C06A}" destId="{3F72D383-3A45-C845-B1F6-3F03EA43E1E1}" srcOrd="0" destOrd="1" presId="urn:microsoft.com/office/officeart/2005/8/layout/cycle4"/>
    <dgm:cxn modelId="{D140B00F-10BB-3746-B5A5-332BA7341765}" type="presOf" srcId="{F173B643-DB71-DB4A-B006-DDFDBC3BDB75}" destId="{C95370C8-4496-E847-9248-D6FB632D17CF}" srcOrd="0" destOrd="1" presId="urn:microsoft.com/office/officeart/2005/8/layout/cycle4"/>
    <dgm:cxn modelId="{6B78EA78-F3E6-984D-B3C3-494ACE7C4866}" type="presOf" srcId="{AFFF325A-21C1-054D-9EB2-83E291A0443A}" destId="{6B31D517-9B9B-4943-B855-970AB7E33477}" srcOrd="1" destOrd="2" presId="urn:microsoft.com/office/officeart/2005/8/layout/cycle4"/>
    <dgm:cxn modelId="{6D2920D5-888F-F24C-9327-74C6547DB5CC}" srcId="{C477BE50-4242-E341-AD88-2CE79E7A6AD3}" destId="{B6A1969B-0E0A-0C43-AE1A-5E47DA4725B3}" srcOrd="1" destOrd="0" parTransId="{1A3490E2-618C-F745-BA3B-C69073A4EA59}" sibTransId="{84C23676-976E-404C-95EB-09A73AC2ABEF}"/>
    <dgm:cxn modelId="{ED39C481-546B-8F44-81E6-2CBB963C7685}" type="presOf" srcId="{87D13993-0696-ED4D-B0FE-802519F4633D}" destId="{6E9583AA-7716-AF4C-8E70-DE63C2870B68}" srcOrd="0" destOrd="4" presId="urn:microsoft.com/office/officeart/2005/8/layout/cycle4"/>
    <dgm:cxn modelId="{F01ED8F0-CA47-0046-B156-14A429D95EA8}" srcId="{D4D815AE-2410-D243-8A43-4A2A632A6614}" destId="{41C28BE0-577D-E34E-9234-8CD17BF15357}" srcOrd="3" destOrd="0" parTransId="{304227E5-06EB-B84E-BF57-59E83B61AFC4}" sibTransId="{7C2CB8EA-2D2C-BF49-BB43-327D2E64C344}"/>
    <dgm:cxn modelId="{8FACB2DE-2683-6247-8DDF-A3299E13D1A9}" type="presOf" srcId="{D4D815AE-2410-D243-8A43-4A2A632A6614}" destId="{502464D6-1995-3D44-B7B4-9228D8A1259F}" srcOrd="0" destOrd="0" presId="urn:microsoft.com/office/officeart/2005/8/layout/cycle4"/>
    <dgm:cxn modelId="{0BF2400C-13C9-8B41-B7F7-D43FF4A4681D}" type="presOf" srcId="{AE40FDB8-C344-2D44-9FB8-A5BE7230D737}" destId="{8F9590CE-D65E-4A41-8C90-E48A50A2E7A4}" srcOrd="1" destOrd="0" presId="urn:microsoft.com/office/officeart/2005/8/layout/cycle4"/>
    <dgm:cxn modelId="{300E9E58-81B5-8D4D-A64E-122A24914DDC}" type="presOf" srcId="{81F38FDF-B217-CB46-B183-7054C84BDE08}" destId="{DEF8F9C2-4B77-C241-9083-9E651A931239}" srcOrd="0" destOrd="0" presId="urn:microsoft.com/office/officeart/2005/8/layout/cycle4"/>
    <dgm:cxn modelId="{BE3BAB38-5BDC-F24D-BEF8-766B6D4FE780}" srcId="{A59EA7E8-50E4-5A47-9D46-67B50CB9D207}" destId="{47E09680-7222-0A47-B9C6-0C87E999C06A}" srcOrd="1" destOrd="0" parTransId="{A72022A7-7FED-824F-A343-8A1089E54F4C}" sibTransId="{24EE31ED-FAD4-C043-93D7-447748A567C8}"/>
    <dgm:cxn modelId="{AF108B7F-4223-B147-8380-E9048E7474EB}" type="presOf" srcId="{743D4572-CFF9-3F4D-B941-FF3928FE57A1}" destId="{7D8E958C-F727-E94C-ABCA-E2E493B5920B}" srcOrd="0" destOrd="1" presId="urn:microsoft.com/office/officeart/2005/8/layout/cycle4"/>
    <dgm:cxn modelId="{F227EF17-3841-AB45-9299-E951C89B864E}" type="presOf" srcId="{47E09680-7222-0A47-B9C6-0C87E999C06A}" destId="{8F9590CE-D65E-4A41-8C90-E48A50A2E7A4}" srcOrd="1" destOrd="1" presId="urn:microsoft.com/office/officeart/2005/8/layout/cycle4"/>
    <dgm:cxn modelId="{E6DA2747-F585-3A44-9890-CBDA76244215}" type="presOf" srcId="{743D4572-CFF9-3F4D-B941-FF3928FE57A1}" destId="{FB801634-FE6F-EA4D-B31B-D17B14003AE6}" srcOrd="1" destOrd="1" presId="urn:microsoft.com/office/officeart/2005/8/layout/cycle4"/>
    <dgm:cxn modelId="{4F661DDD-20B9-EF4E-86F1-B354EFCD51CD}" srcId="{C477BE50-4242-E341-AD88-2CE79E7A6AD3}" destId="{F5E64C8B-3736-5D40-977F-F19C4DA9E663}" srcOrd="0" destOrd="0" parTransId="{3ECDA834-425F-6C44-9B64-E4787A2A2BE9}" sibTransId="{C7EC5A2F-8205-ED45-8E0D-3CA37A2C5C71}"/>
    <dgm:cxn modelId="{81430061-B3CC-494F-AD49-0F9A875E2845}" type="presOf" srcId="{B6A1969B-0E0A-0C43-AE1A-5E47DA4725B3}" destId="{6B31D517-9B9B-4943-B855-970AB7E33477}" srcOrd="1" destOrd="1" presId="urn:microsoft.com/office/officeart/2005/8/layout/cycle4"/>
    <dgm:cxn modelId="{DD90C450-C450-5B4E-9361-485D1CAA029A}" srcId="{8BCD9FC4-CD25-4E41-A5DA-8FF727CEE220}" destId="{D4D815AE-2410-D243-8A43-4A2A632A6614}" srcOrd="1" destOrd="0" parTransId="{794C1B6C-54A7-6648-A5EA-8C05E4865894}" sibTransId="{4BA9F88C-0444-5849-82F6-8D2CC8A0AB79}"/>
    <dgm:cxn modelId="{892F415C-54C7-2C46-9F88-6B64780A49FD}" type="presOf" srcId="{41C28BE0-577D-E34E-9234-8CD17BF15357}" destId="{AB247DC2-C3AF-7348-B3B6-31FEACD03FEB}" srcOrd="1" destOrd="3" presId="urn:microsoft.com/office/officeart/2005/8/layout/cycle4"/>
    <dgm:cxn modelId="{9627E1B2-D9E2-A349-A088-3C5A56C44483}" srcId="{81F38FDF-B217-CB46-B183-7054C84BDE08}" destId="{743D4572-CFF9-3F4D-B941-FF3928FE57A1}" srcOrd="1" destOrd="0" parTransId="{2B92B842-7F91-EE46-A9E4-3E40648BCAA0}" sibTransId="{F086C8E4-D3F3-424B-80D5-4EDE82960B9F}"/>
    <dgm:cxn modelId="{2A9BB856-C35A-4A47-839A-B23EDA6968F8}" type="presOf" srcId="{F5E64C8B-3736-5D40-977F-F19C4DA9E663}" destId="{6B31D517-9B9B-4943-B855-970AB7E33477}" srcOrd="1" destOrd="0" presId="urn:microsoft.com/office/officeart/2005/8/layout/cycle4"/>
    <dgm:cxn modelId="{CD1786A7-CD1E-4743-BC64-E09540268DCE}" type="presOf" srcId="{AFFF325A-21C1-054D-9EB2-83E291A0443A}" destId="{6E9583AA-7716-AF4C-8E70-DE63C2870B68}" srcOrd="0" destOrd="2" presId="urn:microsoft.com/office/officeart/2005/8/layout/cycle4"/>
    <dgm:cxn modelId="{D4BDEB2A-A0AF-4A46-A709-DD39A76E25B7}" type="presOf" srcId="{C477BE50-4242-E341-AD88-2CE79E7A6AD3}" destId="{1B8F5ED3-C4EA-7B47-8975-E0FB2A536917}" srcOrd="0" destOrd="0" presId="urn:microsoft.com/office/officeart/2005/8/layout/cycle4"/>
    <dgm:cxn modelId="{4DD8EE42-DB36-F04B-9E22-C4C4C53AD933}" type="presOf" srcId="{F015334E-D526-6D4C-BDC6-D131F04EF7A1}" destId="{C95370C8-4496-E847-9248-D6FB632D17CF}" srcOrd="0" destOrd="0" presId="urn:microsoft.com/office/officeart/2005/8/layout/cycle4"/>
    <dgm:cxn modelId="{DEAB9127-233F-8B40-A7C9-0FEB61B0650E}" srcId="{8BCD9FC4-CD25-4E41-A5DA-8FF727CEE220}" destId="{A59EA7E8-50E4-5A47-9D46-67B50CB9D207}" srcOrd="3" destOrd="0" parTransId="{E06897D4-117E-0445-BC98-FFF952A2986C}" sibTransId="{EEFBA33F-0198-9146-8266-6B3FA39EA225}"/>
    <dgm:cxn modelId="{F27EF694-41B5-E845-B94B-10866640B755}" type="presOf" srcId="{F4C5FC6F-3399-2241-BCB6-A37A3B94252E}" destId="{3F72D383-3A45-C845-B1F6-3F03EA43E1E1}" srcOrd="0" destOrd="2" presId="urn:microsoft.com/office/officeart/2005/8/layout/cycle4"/>
    <dgm:cxn modelId="{026AE02F-4923-9749-B42B-DC5457F90B07}" srcId="{C477BE50-4242-E341-AD88-2CE79E7A6AD3}" destId="{4CFA29E6-7C34-7949-BDD3-D4F06D7802B9}" srcOrd="3" destOrd="0" parTransId="{EA2030EC-2022-EF46-9A60-D46EBF002515}" sibTransId="{976326B9-F952-534D-ADD0-7D2D87C7CCAB}"/>
    <dgm:cxn modelId="{BBD91DD3-E5A1-A84B-9243-C5E8EC620EAA}" type="presOf" srcId="{54208315-5CE1-0947-8261-D9FA0B0E676D}" destId="{FB801634-FE6F-EA4D-B31B-D17B14003AE6}" srcOrd="1" destOrd="0" presId="urn:microsoft.com/office/officeart/2005/8/layout/cycle4"/>
    <dgm:cxn modelId="{F55B20E9-9B46-C246-8220-72723BC7FEBB}" type="presOf" srcId="{4CFA29E6-7C34-7949-BDD3-D4F06D7802B9}" destId="{6B31D517-9B9B-4943-B855-970AB7E33477}" srcOrd="1" destOrd="3" presId="urn:microsoft.com/office/officeart/2005/8/layout/cycle4"/>
    <dgm:cxn modelId="{605125FD-3868-F846-BBE4-79EA7D69AC3F}" type="presOf" srcId="{57B65182-0A5F-094B-A8EC-3AF7FF2E38B0}" destId="{C95370C8-4496-E847-9248-D6FB632D17CF}" srcOrd="0" destOrd="2" presId="urn:microsoft.com/office/officeart/2005/8/layout/cycle4"/>
    <dgm:cxn modelId="{E42AF7B0-A93F-3844-9EFC-96BC305F48AE}" type="presOf" srcId="{B6A1969B-0E0A-0C43-AE1A-5E47DA4725B3}" destId="{6E9583AA-7716-AF4C-8E70-DE63C2870B68}" srcOrd="0" destOrd="1" presId="urn:microsoft.com/office/officeart/2005/8/layout/cycle4"/>
    <dgm:cxn modelId="{D8DCC0B3-2F81-F24F-8383-1BC76EF30FE5}" type="presOf" srcId="{4CFA29E6-7C34-7949-BDD3-D4F06D7802B9}" destId="{6E9583AA-7716-AF4C-8E70-DE63C2870B68}" srcOrd="0" destOrd="3" presId="urn:microsoft.com/office/officeart/2005/8/layout/cycle4"/>
    <dgm:cxn modelId="{65520D22-67F2-9B43-B47D-F47707F52B1C}" type="presOf" srcId="{F173B643-DB71-DB4A-B006-DDFDBC3BDB75}" destId="{AB247DC2-C3AF-7348-B3B6-31FEACD03FEB}" srcOrd="1" destOrd="1" presId="urn:microsoft.com/office/officeart/2005/8/layout/cycle4"/>
    <dgm:cxn modelId="{0D8C23BA-A3CF-794B-B82F-828148373CFB}" type="presOf" srcId="{87D13993-0696-ED4D-B0FE-802519F4633D}" destId="{6B31D517-9B9B-4943-B855-970AB7E33477}" srcOrd="1" destOrd="4" presId="urn:microsoft.com/office/officeart/2005/8/layout/cycle4"/>
    <dgm:cxn modelId="{5CE3FB7F-E16C-0448-9501-F81C5BB8BF7F}" type="presOf" srcId="{AE40FDB8-C344-2D44-9FB8-A5BE7230D737}" destId="{3F72D383-3A45-C845-B1F6-3F03EA43E1E1}" srcOrd="0" destOrd="0" presId="urn:microsoft.com/office/officeart/2005/8/layout/cycle4"/>
    <dgm:cxn modelId="{6A2D0384-D5D4-0E4B-84AD-5B375488EDA9}" srcId="{D4D815AE-2410-D243-8A43-4A2A632A6614}" destId="{F015334E-D526-6D4C-BDC6-D131F04EF7A1}" srcOrd="0" destOrd="0" parTransId="{96D55D84-79CA-0F47-9AE0-398A19916603}" sibTransId="{B56C90FC-4860-0949-9E90-9FB60DB19F89}"/>
    <dgm:cxn modelId="{4CA61838-2196-C94B-B5FD-1864D39C2F07}" type="presOf" srcId="{A59EA7E8-50E4-5A47-9D46-67B50CB9D207}" destId="{1C0E3B10-73ED-7145-8307-46FC3708E4D8}" srcOrd="0" destOrd="0" presId="urn:microsoft.com/office/officeart/2005/8/layout/cycle4"/>
    <dgm:cxn modelId="{06E0DE97-CD76-6D45-A54E-FAF5F18A26D3}" srcId="{D4D815AE-2410-D243-8A43-4A2A632A6614}" destId="{F173B643-DB71-DB4A-B006-DDFDBC3BDB75}" srcOrd="1" destOrd="0" parTransId="{9E7AC025-E5D5-8B44-9AA0-71A07A8CC750}" sibTransId="{BFCD0A21-0C81-3742-9C95-A3889C963C94}"/>
    <dgm:cxn modelId="{B6FDBCF9-AF8B-8041-BC9A-3F9810F9F048}" type="presOf" srcId="{EFCE153B-58AC-944C-B33F-6EB69F4FC8EA}" destId="{FB801634-FE6F-EA4D-B31B-D17B14003AE6}" srcOrd="1" destOrd="2" presId="urn:microsoft.com/office/officeart/2005/8/layout/cycle4"/>
    <dgm:cxn modelId="{D11195F3-E339-2648-938D-83E416723A2F}" type="presOf" srcId="{57B65182-0A5F-094B-A8EC-3AF7FF2E38B0}" destId="{AB247DC2-C3AF-7348-B3B6-31FEACD03FEB}" srcOrd="1" destOrd="2" presId="urn:microsoft.com/office/officeart/2005/8/layout/cycle4"/>
    <dgm:cxn modelId="{09556A1B-2A7A-8547-911B-D56353CE78C2}" type="presParOf" srcId="{8E102A2F-5943-944A-966A-91B4F58EC226}" destId="{EFC8BA1C-6EE6-6844-83E9-A70E0262D109}" srcOrd="0" destOrd="0" presId="urn:microsoft.com/office/officeart/2005/8/layout/cycle4"/>
    <dgm:cxn modelId="{FE66BB02-1504-0C44-89C9-745E9D8D6682}" type="presParOf" srcId="{EFC8BA1C-6EE6-6844-83E9-A70E0262D109}" destId="{B02832BE-BF31-D646-8685-8D4825A3DD96}" srcOrd="0" destOrd="0" presId="urn:microsoft.com/office/officeart/2005/8/layout/cycle4"/>
    <dgm:cxn modelId="{2EF472E1-4F24-8B4D-9C53-542B8101EB7A}" type="presParOf" srcId="{B02832BE-BF31-D646-8685-8D4825A3DD96}" destId="{6E9583AA-7716-AF4C-8E70-DE63C2870B68}" srcOrd="0" destOrd="0" presId="urn:microsoft.com/office/officeart/2005/8/layout/cycle4"/>
    <dgm:cxn modelId="{54D1295D-F4A4-BA4F-8B31-655608F99769}" type="presParOf" srcId="{B02832BE-BF31-D646-8685-8D4825A3DD96}" destId="{6B31D517-9B9B-4943-B855-970AB7E33477}" srcOrd="1" destOrd="0" presId="urn:microsoft.com/office/officeart/2005/8/layout/cycle4"/>
    <dgm:cxn modelId="{AB3BC11D-9AE6-A144-A836-86685DEBA862}" type="presParOf" srcId="{EFC8BA1C-6EE6-6844-83E9-A70E0262D109}" destId="{C373E345-99A7-EA47-9519-A48051723864}" srcOrd="1" destOrd="0" presId="urn:microsoft.com/office/officeart/2005/8/layout/cycle4"/>
    <dgm:cxn modelId="{9761582E-4D5C-3646-A192-7161C0C0EEA8}" type="presParOf" srcId="{C373E345-99A7-EA47-9519-A48051723864}" destId="{C95370C8-4496-E847-9248-D6FB632D17CF}" srcOrd="0" destOrd="0" presId="urn:microsoft.com/office/officeart/2005/8/layout/cycle4"/>
    <dgm:cxn modelId="{BE0F0083-0730-1E4A-AEB7-E5093FD11BF4}" type="presParOf" srcId="{C373E345-99A7-EA47-9519-A48051723864}" destId="{AB247DC2-C3AF-7348-B3B6-31FEACD03FEB}" srcOrd="1" destOrd="0" presId="urn:microsoft.com/office/officeart/2005/8/layout/cycle4"/>
    <dgm:cxn modelId="{F274B9CB-3921-2A48-8F5C-0510DED25558}" type="presParOf" srcId="{EFC8BA1C-6EE6-6844-83E9-A70E0262D109}" destId="{0E55EC11-48AA-804D-8F40-6B0796D9EEDC}" srcOrd="2" destOrd="0" presId="urn:microsoft.com/office/officeart/2005/8/layout/cycle4"/>
    <dgm:cxn modelId="{00FBB5F3-B9A2-F34E-AC03-AA2D17EAC05F}" type="presParOf" srcId="{0E55EC11-48AA-804D-8F40-6B0796D9EEDC}" destId="{7D8E958C-F727-E94C-ABCA-E2E493B5920B}" srcOrd="0" destOrd="0" presId="urn:microsoft.com/office/officeart/2005/8/layout/cycle4"/>
    <dgm:cxn modelId="{5A0453D2-BA76-F34C-B3B5-225E38C6BBE1}" type="presParOf" srcId="{0E55EC11-48AA-804D-8F40-6B0796D9EEDC}" destId="{FB801634-FE6F-EA4D-B31B-D17B14003AE6}" srcOrd="1" destOrd="0" presId="urn:microsoft.com/office/officeart/2005/8/layout/cycle4"/>
    <dgm:cxn modelId="{464C53F8-38E2-C740-A472-EDDB37644196}" type="presParOf" srcId="{EFC8BA1C-6EE6-6844-83E9-A70E0262D109}" destId="{A97F807E-8CDF-584B-A17F-A7E90BC25899}" srcOrd="3" destOrd="0" presId="urn:microsoft.com/office/officeart/2005/8/layout/cycle4"/>
    <dgm:cxn modelId="{956CE6AB-861B-4D44-B199-B8D46C491A6A}" type="presParOf" srcId="{A97F807E-8CDF-584B-A17F-A7E90BC25899}" destId="{3F72D383-3A45-C845-B1F6-3F03EA43E1E1}" srcOrd="0" destOrd="0" presId="urn:microsoft.com/office/officeart/2005/8/layout/cycle4"/>
    <dgm:cxn modelId="{8EF0BAAB-7CE7-9141-9D82-49922CB5FC46}" type="presParOf" srcId="{A97F807E-8CDF-584B-A17F-A7E90BC25899}" destId="{8F9590CE-D65E-4A41-8C90-E48A50A2E7A4}" srcOrd="1" destOrd="0" presId="urn:microsoft.com/office/officeart/2005/8/layout/cycle4"/>
    <dgm:cxn modelId="{89B4C6F2-408D-8D4B-AC99-6703C4C90ABC}" type="presParOf" srcId="{EFC8BA1C-6EE6-6844-83E9-A70E0262D109}" destId="{BC280F6D-B8C8-8540-981F-06A6A467EBE9}" srcOrd="4" destOrd="0" presId="urn:microsoft.com/office/officeart/2005/8/layout/cycle4"/>
    <dgm:cxn modelId="{55BE45CE-AD2B-9242-BA10-E8046337233B}" type="presParOf" srcId="{8E102A2F-5943-944A-966A-91B4F58EC226}" destId="{33E0DBD2-B1C4-AD46-9DD9-74180F95B694}" srcOrd="1" destOrd="0" presId="urn:microsoft.com/office/officeart/2005/8/layout/cycle4"/>
    <dgm:cxn modelId="{BD9DF226-2EFA-5B4A-A1EC-9C6CEB134857}" type="presParOf" srcId="{33E0DBD2-B1C4-AD46-9DD9-74180F95B694}" destId="{1B8F5ED3-C4EA-7B47-8975-E0FB2A536917}" srcOrd="0" destOrd="0" presId="urn:microsoft.com/office/officeart/2005/8/layout/cycle4"/>
    <dgm:cxn modelId="{2E7914E1-36B1-3D45-9CCF-64FF2344EA57}" type="presParOf" srcId="{33E0DBD2-B1C4-AD46-9DD9-74180F95B694}" destId="{502464D6-1995-3D44-B7B4-9228D8A1259F}" srcOrd="1" destOrd="0" presId="urn:microsoft.com/office/officeart/2005/8/layout/cycle4"/>
    <dgm:cxn modelId="{0CA42208-C0FB-CA48-AE3B-2F27EDF65165}" type="presParOf" srcId="{33E0DBD2-B1C4-AD46-9DD9-74180F95B694}" destId="{DEF8F9C2-4B77-C241-9083-9E651A931239}" srcOrd="2" destOrd="0" presId="urn:microsoft.com/office/officeart/2005/8/layout/cycle4"/>
    <dgm:cxn modelId="{24349D7A-9C03-FD4D-8E6A-5FE68119C56E}" type="presParOf" srcId="{33E0DBD2-B1C4-AD46-9DD9-74180F95B694}" destId="{1C0E3B10-73ED-7145-8307-46FC3708E4D8}" srcOrd="3" destOrd="0" presId="urn:microsoft.com/office/officeart/2005/8/layout/cycle4"/>
    <dgm:cxn modelId="{C902D2E2-6B15-734A-8F25-6E0CB0FFEA8B}" type="presParOf" srcId="{33E0DBD2-B1C4-AD46-9DD9-74180F95B694}" destId="{8E183466-D59B-194D-9033-EADCA908CC26}" srcOrd="4" destOrd="0" presId="urn:microsoft.com/office/officeart/2005/8/layout/cycle4"/>
    <dgm:cxn modelId="{F0818283-4336-B84B-9232-987CDC19A852}" type="presParOf" srcId="{8E102A2F-5943-944A-966A-91B4F58EC226}" destId="{A5BE694C-EBF6-B74D-BF00-4A2DECD28C6F}" srcOrd="2" destOrd="0" presId="urn:microsoft.com/office/officeart/2005/8/layout/cycle4"/>
    <dgm:cxn modelId="{F3C1369E-3C5A-D244-9A1B-00F2FA8BBB7C}" type="presParOf" srcId="{8E102A2F-5943-944A-966A-91B4F58EC226}" destId="{D83680F8-B522-C041-8123-8644BE4554F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CD9FC4-CD25-4E41-A5DA-8FF727CEE220}" type="doc">
      <dgm:prSet loTypeId="urn:microsoft.com/office/officeart/2005/8/layout/cycle4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77BE50-4242-E341-AD88-2CE79E7A6AD3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Традиции народа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4427B54-030D-EF43-A890-E49EB77B8CFF}" type="parTrans" cxnId="{098CC2E4-D7DD-9949-886B-1EA41469B77D}">
      <dgm:prSet/>
      <dgm:spPr/>
      <dgm:t>
        <a:bodyPr/>
        <a:lstStyle/>
        <a:p>
          <a:endParaRPr lang="ru-RU"/>
        </a:p>
      </dgm:t>
    </dgm:pt>
    <dgm:pt modelId="{63301AE0-5661-9B4A-A5B8-F0CEBCAEB9DB}" type="sibTrans" cxnId="{098CC2E4-D7DD-9949-886B-1EA41469B77D}">
      <dgm:prSet/>
      <dgm:spPr/>
      <dgm:t>
        <a:bodyPr/>
        <a:lstStyle/>
        <a:p>
          <a:endParaRPr lang="ru-RU"/>
        </a:p>
      </dgm:t>
    </dgm:pt>
    <dgm:pt modelId="{F5E64C8B-3736-5D40-977F-F19C4DA9E66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С. Есенин. Лирика.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3ECDA834-425F-6C44-9B64-E4787A2A2BE9}" type="parTrans" cxnId="{4F661DDD-20B9-EF4E-86F1-B354EFCD51CD}">
      <dgm:prSet/>
      <dgm:spPr/>
      <dgm:t>
        <a:bodyPr/>
        <a:lstStyle/>
        <a:p>
          <a:endParaRPr lang="ru-RU"/>
        </a:p>
      </dgm:t>
    </dgm:pt>
    <dgm:pt modelId="{C7EC5A2F-8205-ED45-8E0D-3CA37A2C5C71}" type="sibTrans" cxnId="{4F661DDD-20B9-EF4E-86F1-B354EFCD51CD}">
      <dgm:prSet/>
      <dgm:spPr/>
      <dgm:t>
        <a:bodyPr/>
        <a:lstStyle/>
        <a:p>
          <a:endParaRPr lang="ru-RU"/>
        </a:p>
      </dgm:t>
    </dgm:pt>
    <dgm:pt modelId="{D4D815AE-2410-D243-8A43-4A2A632A6614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Историческая память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794C1B6C-54A7-6648-A5EA-8C05E4865894}" type="parTrans" cxnId="{DD90C450-C450-5B4E-9361-485D1CAA029A}">
      <dgm:prSet/>
      <dgm:spPr/>
      <dgm:t>
        <a:bodyPr/>
        <a:lstStyle/>
        <a:p>
          <a:endParaRPr lang="ru-RU"/>
        </a:p>
      </dgm:t>
    </dgm:pt>
    <dgm:pt modelId="{4BA9F88C-0444-5849-82F6-8D2CC8A0AB79}" type="sibTrans" cxnId="{DD90C450-C450-5B4E-9361-485D1CAA029A}">
      <dgm:prSet/>
      <dgm:spPr/>
      <dgm:t>
        <a:bodyPr/>
        <a:lstStyle/>
        <a:p>
          <a:endParaRPr lang="ru-RU"/>
        </a:p>
      </dgm:t>
    </dgm:pt>
    <dgm:pt modelId="{F015334E-D526-6D4C-BDC6-D131F04EF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Л. Толстой. «Война и мир».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6D55D84-79CA-0F47-9AE0-398A19916603}" type="parTrans" cxnId="{6A2D0384-D5D4-0E4B-84AD-5B375488EDA9}">
      <dgm:prSet/>
      <dgm:spPr/>
      <dgm:t>
        <a:bodyPr/>
        <a:lstStyle/>
        <a:p>
          <a:endParaRPr lang="ru-RU"/>
        </a:p>
      </dgm:t>
    </dgm:pt>
    <dgm:pt modelId="{B56C90FC-4860-0949-9E90-9FB60DB19F89}" type="sibTrans" cxnId="{6A2D0384-D5D4-0E4B-84AD-5B375488EDA9}">
      <dgm:prSet/>
      <dgm:spPr/>
      <dgm:t>
        <a:bodyPr/>
        <a:lstStyle/>
        <a:p>
          <a:endParaRPr lang="ru-RU"/>
        </a:p>
      </dgm:t>
    </dgm:pt>
    <dgm:pt modelId="{81F38FDF-B217-CB46-B183-7054C84BDE08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Защита Родины-матери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5A66EECE-6306-524A-9355-65CD41DD3F38}" type="parTrans" cxnId="{FEE47C0C-072B-F247-8144-8F641B954CB4}">
      <dgm:prSet/>
      <dgm:spPr/>
      <dgm:t>
        <a:bodyPr/>
        <a:lstStyle/>
        <a:p>
          <a:endParaRPr lang="ru-RU"/>
        </a:p>
      </dgm:t>
    </dgm:pt>
    <dgm:pt modelId="{FED968F1-D535-FC4D-A014-78A4A815B8B2}" type="sibTrans" cxnId="{FEE47C0C-072B-F247-8144-8F641B954CB4}">
      <dgm:prSet/>
      <dgm:spPr/>
      <dgm:t>
        <a:bodyPr/>
        <a:lstStyle/>
        <a:p>
          <a:endParaRPr lang="ru-RU"/>
        </a:p>
      </dgm:t>
    </dgm:pt>
    <dgm:pt modelId="{54208315-5CE1-0947-8261-D9FA0B0E676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6E44F56-ED74-754D-BE39-A1A55C4EE784}" type="parTrans" cxnId="{7E835A1F-54F1-2242-BDB4-5C117E57075E}">
      <dgm:prSet/>
      <dgm:spPr/>
      <dgm:t>
        <a:bodyPr/>
        <a:lstStyle/>
        <a:p>
          <a:endParaRPr lang="ru-RU"/>
        </a:p>
      </dgm:t>
    </dgm:pt>
    <dgm:pt modelId="{D06010CE-E62C-DE4A-8179-AB191886A487}" type="sibTrans" cxnId="{7E835A1F-54F1-2242-BDB4-5C117E57075E}">
      <dgm:prSet/>
      <dgm:spPr/>
      <dgm:t>
        <a:bodyPr/>
        <a:lstStyle/>
        <a:p>
          <a:endParaRPr lang="ru-RU"/>
        </a:p>
      </dgm:t>
    </dgm:pt>
    <dgm:pt modelId="{A59EA7E8-50E4-5A47-9D46-67B50CB9D207}">
      <dgm:prSet phldrT="[Текст]" custT="1"/>
      <dgm:spPr/>
      <dgm:t>
        <a:bodyPr/>
        <a:lstStyle/>
        <a:p>
          <a:r>
            <a:rPr lang="ru-RU" sz="1800" b="1" u="none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Причастность к общей жизни</a:t>
          </a:r>
          <a:endParaRPr lang="ru-RU" sz="1800" b="1" u="none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E06897D4-117E-0445-BC98-FFF952A2986C}" type="parTrans" cxnId="{DEAB9127-233F-8B40-A7C9-0FEB61B0650E}">
      <dgm:prSet/>
      <dgm:spPr/>
      <dgm:t>
        <a:bodyPr/>
        <a:lstStyle/>
        <a:p>
          <a:endParaRPr lang="ru-RU"/>
        </a:p>
      </dgm:t>
    </dgm:pt>
    <dgm:pt modelId="{EEFBA33F-0198-9146-8266-6B3FA39EA225}" type="sibTrans" cxnId="{DEAB9127-233F-8B40-A7C9-0FEB61B0650E}">
      <dgm:prSet/>
      <dgm:spPr/>
      <dgm:t>
        <a:bodyPr/>
        <a:lstStyle/>
        <a:p>
          <a:endParaRPr lang="ru-RU"/>
        </a:p>
      </dgm:t>
    </dgm:pt>
    <dgm:pt modelId="{B6A1969B-0E0A-0C43-AE1A-5E47DA4725B3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М.</a:t>
          </a:r>
          <a:r>
            <a:rPr lang="ru-RU" sz="1800" baseline="0" dirty="0" smtClean="0">
              <a:latin typeface="Arial Narrow" charset="0"/>
              <a:ea typeface="Arial Narrow" charset="0"/>
              <a:cs typeface="Arial Narrow" charset="0"/>
            </a:rPr>
            <a:t> Лермонтов</a:t>
          </a: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.</a:t>
          </a:r>
          <a:r>
            <a:rPr lang="ru-RU" sz="1800" baseline="0" dirty="0" smtClean="0">
              <a:latin typeface="Arial Narrow" charset="0"/>
              <a:ea typeface="Arial Narrow" charset="0"/>
              <a:cs typeface="Arial Narrow" charset="0"/>
            </a:rPr>
            <a:t> «Родина».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1A3490E2-618C-F745-BA3B-C69073A4EA59}" type="parTrans" cxnId="{6D2920D5-888F-F24C-9327-74C6547DB5CC}">
      <dgm:prSet/>
      <dgm:spPr/>
      <dgm:t>
        <a:bodyPr/>
        <a:lstStyle/>
        <a:p>
          <a:endParaRPr lang="ru-RU"/>
        </a:p>
      </dgm:t>
    </dgm:pt>
    <dgm:pt modelId="{84C23676-976E-404C-95EB-09A73AC2ABEF}" type="sibTrans" cxnId="{6D2920D5-888F-F24C-9327-74C6547DB5CC}">
      <dgm:prSet/>
      <dgm:spPr/>
      <dgm:t>
        <a:bodyPr/>
        <a:lstStyle/>
        <a:p>
          <a:endParaRPr lang="ru-RU"/>
        </a:p>
      </dgm:t>
    </dgm:pt>
    <dgm:pt modelId="{87D13993-0696-ED4D-B0FE-802519F4633D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4D259135-DD05-5344-84FE-D4280DC384A8}" type="parTrans" cxnId="{7F75C7C2-7494-BC42-B9B3-6ABF1570C145}">
      <dgm:prSet/>
      <dgm:spPr/>
      <dgm:t>
        <a:bodyPr/>
        <a:lstStyle/>
        <a:p>
          <a:endParaRPr lang="ru-RU"/>
        </a:p>
      </dgm:t>
    </dgm:pt>
    <dgm:pt modelId="{49996A40-9C3B-C74D-BB5C-1B3887F936A3}" type="sibTrans" cxnId="{7F75C7C2-7494-BC42-B9B3-6ABF1570C145}">
      <dgm:prSet/>
      <dgm:spPr/>
      <dgm:t>
        <a:bodyPr/>
        <a:lstStyle/>
        <a:p>
          <a:endParaRPr lang="ru-RU"/>
        </a:p>
      </dgm:t>
    </dgm:pt>
    <dgm:pt modelId="{AFFF325A-21C1-054D-9EB2-83E291A0443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 Narrow" charset="0"/>
              <a:ea typeface="Arial Narrow" charset="0"/>
              <a:cs typeface="Arial Narrow" charset="0"/>
            </a:rPr>
            <a:t>А. Пушкин. «Евгений Онегин».</a:t>
          </a:r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C7ED9E0-9D59-5947-91C2-69C268A015C4}" type="parTrans" cxnId="{C243C66A-8456-D440-BE37-BBCF45A4C2AF}">
      <dgm:prSet/>
      <dgm:spPr/>
      <dgm:t>
        <a:bodyPr/>
        <a:lstStyle/>
        <a:p>
          <a:endParaRPr lang="ru-RU"/>
        </a:p>
      </dgm:t>
    </dgm:pt>
    <dgm:pt modelId="{1D20D061-A2FA-E646-BA9E-63BC358276BC}" type="sibTrans" cxnId="{C243C66A-8456-D440-BE37-BBCF45A4C2AF}">
      <dgm:prSet/>
      <dgm:spPr/>
      <dgm:t>
        <a:bodyPr/>
        <a:lstStyle/>
        <a:p>
          <a:endParaRPr lang="ru-RU"/>
        </a:p>
      </dgm:t>
    </dgm:pt>
    <dgm:pt modelId="{AE40FDB8-C344-2D44-9FB8-A5BE7230D737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52BE1E28-4FA5-CB47-AD04-03207DB74B43}" type="sibTrans" cxnId="{DFFA673F-C17D-4949-AE8E-0C254BB6ABE3}">
      <dgm:prSet/>
      <dgm:spPr/>
      <dgm:t>
        <a:bodyPr/>
        <a:lstStyle/>
        <a:p>
          <a:endParaRPr lang="ru-RU"/>
        </a:p>
      </dgm:t>
    </dgm:pt>
    <dgm:pt modelId="{9884DF76-C80D-5640-AAB3-D3205F1C0E77}" type="parTrans" cxnId="{DFFA673F-C17D-4949-AE8E-0C254BB6ABE3}">
      <dgm:prSet/>
      <dgm:spPr/>
      <dgm:t>
        <a:bodyPr/>
        <a:lstStyle/>
        <a:p>
          <a:endParaRPr lang="ru-RU"/>
        </a:p>
      </dgm:t>
    </dgm:pt>
    <dgm:pt modelId="{47E09680-7222-0A47-B9C6-0C87E999C06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A72022A7-7FED-824F-A343-8A1089E54F4C}" type="parTrans" cxnId="{BE3BAB38-5BDC-F24D-BEF8-766B6D4FE780}">
      <dgm:prSet/>
      <dgm:spPr/>
      <dgm:t>
        <a:bodyPr/>
        <a:lstStyle/>
        <a:p>
          <a:endParaRPr lang="ru-RU"/>
        </a:p>
      </dgm:t>
    </dgm:pt>
    <dgm:pt modelId="{24EE31ED-FAD4-C043-93D7-447748A567C8}" type="sibTrans" cxnId="{BE3BAB38-5BDC-F24D-BEF8-766B6D4FE780}">
      <dgm:prSet/>
      <dgm:spPr/>
      <dgm:t>
        <a:bodyPr/>
        <a:lstStyle/>
        <a:p>
          <a:endParaRPr lang="ru-RU"/>
        </a:p>
      </dgm:t>
    </dgm:pt>
    <dgm:pt modelId="{F4C5FC6F-3399-2241-BCB6-A37A3B94252E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endParaRPr lang="ru-RU" sz="1800" dirty="0">
            <a:latin typeface="Arial Narrow" charset="0"/>
            <a:ea typeface="Arial Narrow" charset="0"/>
            <a:cs typeface="Arial Narrow" charset="0"/>
          </a:endParaRPr>
        </a:p>
      </dgm:t>
    </dgm:pt>
    <dgm:pt modelId="{8F40DC7B-08FB-8D40-8E7B-5640AEFDCCED}" type="parTrans" cxnId="{BEEFDC2E-7C3F-C344-B0D1-4A6331E5CF16}">
      <dgm:prSet/>
      <dgm:spPr/>
      <dgm:t>
        <a:bodyPr/>
        <a:lstStyle/>
        <a:p>
          <a:endParaRPr lang="ru-RU"/>
        </a:p>
      </dgm:t>
    </dgm:pt>
    <dgm:pt modelId="{775D72FB-CA07-E246-8E4F-3C042F165220}" type="sibTrans" cxnId="{BEEFDC2E-7C3F-C344-B0D1-4A6331E5CF16}">
      <dgm:prSet/>
      <dgm:spPr/>
      <dgm:t>
        <a:bodyPr/>
        <a:lstStyle/>
        <a:p>
          <a:endParaRPr lang="ru-RU"/>
        </a:p>
      </dgm:t>
    </dgm:pt>
    <dgm:pt modelId="{41C28BE0-577D-E34E-9234-8CD17BF15357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300" dirty="0"/>
        </a:p>
      </dgm:t>
    </dgm:pt>
    <dgm:pt modelId="{304227E5-06EB-B84E-BF57-59E83B61AFC4}" type="parTrans" cxnId="{F01ED8F0-CA47-0046-B156-14A429D95EA8}">
      <dgm:prSet/>
      <dgm:spPr/>
      <dgm:t>
        <a:bodyPr/>
        <a:lstStyle/>
        <a:p>
          <a:endParaRPr lang="ru-RU"/>
        </a:p>
      </dgm:t>
    </dgm:pt>
    <dgm:pt modelId="{7C2CB8EA-2D2C-BF49-BB43-327D2E64C344}" type="sibTrans" cxnId="{F01ED8F0-CA47-0046-B156-14A429D95EA8}">
      <dgm:prSet/>
      <dgm:spPr/>
      <dgm:t>
        <a:bodyPr/>
        <a:lstStyle/>
        <a:p>
          <a:endParaRPr lang="ru-RU"/>
        </a:p>
      </dgm:t>
    </dgm:pt>
    <dgm:pt modelId="{F173B643-DB71-DB4A-B006-DDFDBC3BDB75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 Ахматова. «Реквием».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E7AC025-E5D5-8B44-9AA0-71A07A8CC750}" type="parTrans" cxnId="{06E0DE97-CD76-6D45-A54E-FAF5F18A26D3}">
      <dgm:prSet/>
      <dgm:spPr/>
      <dgm:t>
        <a:bodyPr/>
        <a:lstStyle/>
        <a:p>
          <a:endParaRPr lang="ru-RU"/>
        </a:p>
      </dgm:t>
    </dgm:pt>
    <dgm:pt modelId="{BFCD0A21-0C81-3742-9C95-A3889C963C94}" type="sibTrans" cxnId="{06E0DE97-CD76-6D45-A54E-FAF5F18A26D3}">
      <dgm:prSet/>
      <dgm:spPr/>
      <dgm:t>
        <a:bodyPr/>
        <a:lstStyle/>
        <a:p>
          <a:endParaRPr lang="ru-RU"/>
        </a:p>
      </dgm:t>
    </dgm:pt>
    <dgm:pt modelId="{743D4572-CFF9-3F4D-B941-FF3928FE57A1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2B92B842-7F91-EE46-A9E4-3E40648BCAA0}" type="parTrans" cxnId="{9627E1B2-D9E2-A349-A088-3C5A56C44483}">
      <dgm:prSet/>
      <dgm:spPr/>
      <dgm:t>
        <a:bodyPr/>
        <a:lstStyle/>
        <a:p>
          <a:endParaRPr lang="ru-RU"/>
        </a:p>
      </dgm:t>
    </dgm:pt>
    <dgm:pt modelId="{F086C8E4-D3F3-424B-80D5-4EDE82960B9F}" type="sibTrans" cxnId="{9627E1B2-D9E2-A349-A088-3C5A56C44483}">
      <dgm:prSet/>
      <dgm:spPr/>
      <dgm:t>
        <a:bodyPr/>
        <a:lstStyle/>
        <a:p>
          <a:endParaRPr lang="ru-RU"/>
        </a:p>
      </dgm:t>
    </dgm:pt>
    <dgm:pt modelId="{57B65182-0A5F-094B-A8EC-3AF7FF2E38B0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ru-RU" sz="18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.</a:t>
          </a: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C71D7788-E91F-5B44-A4FC-06C6BE4C0B7F}" type="parTrans" cxnId="{3BBB94C0-9983-8D40-A214-13E6F2D1E35D}">
      <dgm:prSet/>
      <dgm:spPr/>
      <dgm:t>
        <a:bodyPr/>
        <a:lstStyle/>
        <a:p>
          <a:endParaRPr lang="ru-RU"/>
        </a:p>
      </dgm:t>
    </dgm:pt>
    <dgm:pt modelId="{E91A0E9A-17E2-924A-8066-D024D45EEB2B}" type="sibTrans" cxnId="{3BBB94C0-9983-8D40-A214-13E6F2D1E35D}">
      <dgm:prSet/>
      <dgm:spPr/>
      <dgm:t>
        <a:bodyPr/>
        <a:lstStyle/>
        <a:p>
          <a:endParaRPr lang="ru-RU"/>
        </a:p>
      </dgm:t>
    </dgm:pt>
    <dgm:pt modelId="{EFCE153B-58AC-944C-B33F-6EB69F4FC8E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ru-RU" sz="18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gm:t>
    </dgm:pt>
    <dgm:pt modelId="{91C05103-9A06-1A4B-8976-450456B1049E}" type="parTrans" cxnId="{91C99B68-523C-4742-B9EF-747CDC142800}">
      <dgm:prSet/>
      <dgm:spPr/>
      <dgm:t>
        <a:bodyPr/>
        <a:lstStyle/>
        <a:p>
          <a:endParaRPr lang="ru-RU"/>
        </a:p>
      </dgm:t>
    </dgm:pt>
    <dgm:pt modelId="{07862DF9-1AEE-964C-A249-64813090F141}" type="sibTrans" cxnId="{91C99B68-523C-4742-B9EF-747CDC142800}">
      <dgm:prSet/>
      <dgm:spPr/>
      <dgm:t>
        <a:bodyPr/>
        <a:lstStyle/>
        <a:p>
          <a:endParaRPr lang="ru-RU"/>
        </a:p>
      </dgm:t>
    </dgm:pt>
    <dgm:pt modelId="{8E102A2F-5943-944A-966A-91B4F58EC226}" type="pres">
      <dgm:prSet presAssocID="{8BCD9FC4-CD25-4E41-A5DA-8FF727CEE22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C8BA1C-6EE6-6844-83E9-A70E0262D109}" type="pres">
      <dgm:prSet presAssocID="{8BCD9FC4-CD25-4E41-A5DA-8FF727CEE220}" presName="children" presStyleCnt="0"/>
      <dgm:spPr/>
    </dgm:pt>
    <dgm:pt modelId="{B02832BE-BF31-D646-8685-8D4825A3DD96}" type="pres">
      <dgm:prSet presAssocID="{8BCD9FC4-CD25-4E41-A5DA-8FF727CEE220}" presName="child1group" presStyleCnt="0"/>
      <dgm:spPr/>
    </dgm:pt>
    <dgm:pt modelId="{6E9583AA-7716-AF4C-8E70-DE63C2870B68}" type="pres">
      <dgm:prSet presAssocID="{8BCD9FC4-CD25-4E41-A5DA-8FF727CEE220}" presName="child1" presStyleLbl="bgAcc1" presStyleIdx="0" presStyleCnt="4" custScaleX="136245" custScaleY="99817"/>
      <dgm:spPr/>
      <dgm:t>
        <a:bodyPr/>
        <a:lstStyle/>
        <a:p>
          <a:endParaRPr lang="ru-RU"/>
        </a:p>
      </dgm:t>
    </dgm:pt>
    <dgm:pt modelId="{6B31D517-9B9B-4943-B855-970AB7E33477}" type="pres">
      <dgm:prSet presAssocID="{8BCD9FC4-CD25-4E41-A5DA-8FF727CEE22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3E345-99A7-EA47-9519-A48051723864}" type="pres">
      <dgm:prSet presAssocID="{8BCD9FC4-CD25-4E41-A5DA-8FF727CEE220}" presName="child2group" presStyleCnt="0"/>
      <dgm:spPr/>
    </dgm:pt>
    <dgm:pt modelId="{C95370C8-4496-E847-9248-D6FB632D17CF}" type="pres">
      <dgm:prSet presAssocID="{8BCD9FC4-CD25-4E41-A5DA-8FF727CEE220}" presName="child2" presStyleLbl="bgAcc1" presStyleIdx="1" presStyleCnt="4" custScaleX="134144" custScaleY="103133"/>
      <dgm:spPr/>
      <dgm:t>
        <a:bodyPr/>
        <a:lstStyle/>
        <a:p>
          <a:endParaRPr lang="ru-RU"/>
        </a:p>
      </dgm:t>
    </dgm:pt>
    <dgm:pt modelId="{AB247DC2-C3AF-7348-B3B6-31FEACD03FEB}" type="pres">
      <dgm:prSet presAssocID="{8BCD9FC4-CD25-4E41-A5DA-8FF727CEE22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5EC11-48AA-804D-8F40-6B0796D9EEDC}" type="pres">
      <dgm:prSet presAssocID="{8BCD9FC4-CD25-4E41-A5DA-8FF727CEE220}" presName="child3group" presStyleCnt="0"/>
      <dgm:spPr/>
    </dgm:pt>
    <dgm:pt modelId="{7D8E958C-F727-E94C-ABCA-E2E493B5920B}" type="pres">
      <dgm:prSet presAssocID="{8BCD9FC4-CD25-4E41-A5DA-8FF727CEE220}" presName="child3" presStyleLbl="bgAcc1" presStyleIdx="2" presStyleCnt="4" custScaleX="131869" custScaleY="101353" custLinFactNeighborX="439"/>
      <dgm:spPr/>
      <dgm:t>
        <a:bodyPr/>
        <a:lstStyle/>
        <a:p>
          <a:endParaRPr lang="ru-RU"/>
        </a:p>
      </dgm:t>
    </dgm:pt>
    <dgm:pt modelId="{FB801634-FE6F-EA4D-B31B-D17B14003AE6}" type="pres">
      <dgm:prSet presAssocID="{8BCD9FC4-CD25-4E41-A5DA-8FF727CEE22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F807E-8CDF-584B-A17F-A7E90BC25899}" type="pres">
      <dgm:prSet presAssocID="{8BCD9FC4-CD25-4E41-A5DA-8FF727CEE220}" presName="child4group" presStyleCnt="0"/>
      <dgm:spPr/>
    </dgm:pt>
    <dgm:pt modelId="{3F72D383-3A45-C845-B1F6-3F03EA43E1E1}" type="pres">
      <dgm:prSet presAssocID="{8BCD9FC4-CD25-4E41-A5DA-8FF727CEE220}" presName="child4" presStyleLbl="bgAcc1" presStyleIdx="3" presStyleCnt="4" custScaleX="132296" custScaleY="101762"/>
      <dgm:spPr/>
      <dgm:t>
        <a:bodyPr/>
        <a:lstStyle/>
        <a:p>
          <a:endParaRPr lang="ru-RU"/>
        </a:p>
      </dgm:t>
    </dgm:pt>
    <dgm:pt modelId="{8F9590CE-D65E-4A41-8C90-E48A50A2E7A4}" type="pres">
      <dgm:prSet presAssocID="{8BCD9FC4-CD25-4E41-A5DA-8FF727CEE22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80F6D-B8C8-8540-981F-06A6A467EBE9}" type="pres">
      <dgm:prSet presAssocID="{8BCD9FC4-CD25-4E41-A5DA-8FF727CEE220}" presName="childPlaceholder" presStyleCnt="0"/>
      <dgm:spPr/>
    </dgm:pt>
    <dgm:pt modelId="{33E0DBD2-B1C4-AD46-9DD9-74180F95B694}" type="pres">
      <dgm:prSet presAssocID="{8BCD9FC4-CD25-4E41-A5DA-8FF727CEE220}" presName="circle" presStyleCnt="0"/>
      <dgm:spPr/>
    </dgm:pt>
    <dgm:pt modelId="{1B8F5ED3-C4EA-7B47-8975-E0FB2A536917}" type="pres">
      <dgm:prSet presAssocID="{8BCD9FC4-CD25-4E41-A5DA-8FF727CEE22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464D6-1995-3D44-B7B4-9228D8A1259F}" type="pres">
      <dgm:prSet presAssocID="{8BCD9FC4-CD25-4E41-A5DA-8FF727CEE22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8F9C2-4B77-C241-9083-9E651A931239}" type="pres">
      <dgm:prSet presAssocID="{8BCD9FC4-CD25-4E41-A5DA-8FF727CEE22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0E3B10-73ED-7145-8307-46FC3708E4D8}" type="pres">
      <dgm:prSet presAssocID="{8BCD9FC4-CD25-4E41-A5DA-8FF727CEE22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83466-D59B-194D-9033-EADCA908CC26}" type="pres">
      <dgm:prSet presAssocID="{8BCD9FC4-CD25-4E41-A5DA-8FF727CEE220}" presName="quadrantPlaceholder" presStyleCnt="0"/>
      <dgm:spPr/>
    </dgm:pt>
    <dgm:pt modelId="{A5BE694C-EBF6-B74D-BF00-4A2DECD28C6F}" type="pres">
      <dgm:prSet presAssocID="{8BCD9FC4-CD25-4E41-A5DA-8FF727CEE220}" presName="center1" presStyleLbl="fgShp" presStyleIdx="0" presStyleCnt="2" custFlipVert="1" custFlipHor="0" custScaleX="9626" custScaleY="21016"/>
      <dgm:spPr>
        <a:solidFill>
          <a:schemeClr val="tx2">
            <a:lumMod val="20000"/>
            <a:lumOff val="80000"/>
          </a:schemeClr>
        </a:solidFill>
      </dgm:spPr>
    </dgm:pt>
    <dgm:pt modelId="{D83680F8-B522-C041-8123-8644BE4554FD}" type="pres">
      <dgm:prSet presAssocID="{8BCD9FC4-CD25-4E41-A5DA-8FF727CEE220}" presName="center2" presStyleLbl="fgShp" presStyleIdx="1" presStyleCnt="2" custFlipVert="1" custFlipHor="1" custScaleX="5644" custScaleY="37288" custLinFactNeighborX="-10130" custLinFactNeighborY="14978"/>
      <dgm:spPr>
        <a:solidFill>
          <a:schemeClr val="tx2">
            <a:lumMod val="20000"/>
            <a:lumOff val="80000"/>
          </a:schemeClr>
        </a:solidFill>
      </dgm:spPr>
    </dgm:pt>
  </dgm:ptLst>
  <dgm:cxnLst>
    <dgm:cxn modelId="{7F75C7C2-7494-BC42-B9B3-6ABF1570C145}" srcId="{C477BE50-4242-E341-AD88-2CE79E7A6AD3}" destId="{87D13993-0696-ED4D-B0FE-802519F4633D}" srcOrd="3" destOrd="0" parTransId="{4D259135-DD05-5344-84FE-D4280DC384A8}" sibTransId="{49996A40-9C3B-C74D-BB5C-1B3887F936A3}"/>
    <dgm:cxn modelId="{098CC2E4-D7DD-9949-886B-1EA41469B77D}" srcId="{8BCD9FC4-CD25-4E41-A5DA-8FF727CEE220}" destId="{C477BE50-4242-E341-AD88-2CE79E7A6AD3}" srcOrd="0" destOrd="0" parTransId="{54427B54-030D-EF43-A890-E49EB77B8CFF}" sibTransId="{63301AE0-5661-9B4A-A5B8-F0CEBCAEB9DB}"/>
    <dgm:cxn modelId="{3BBB94C0-9983-8D40-A214-13E6F2D1E35D}" srcId="{D4D815AE-2410-D243-8A43-4A2A632A6614}" destId="{57B65182-0A5F-094B-A8EC-3AF7FF2E38B0}" srcOrd="2" destOrd="0" parTransId="{C71D7788-E91F-5B44-A4FC-06C6BE4C0B7F}" sibTransId="{E91A0E9A-17E2-924A-8066-D024D45EEB2B}"/>
    <dgm:cxn modelId="{7AD340EC-4E26-4348-89F2-DA5D9B98E176}" type="presOf" srcId="{743D4572-CFF9-3F4D-B941-FF3928FE57A1}" destId="{FB801634-FE6F-EA4D-B31B-D17B14003AE6}" srcOrd="1" destOrd="1" presId="urn:microsoft.com/office/officeart/2005/8/layout/cycle4"/>
    <dgm:cxn modelId="{FEE47C0C-072B-F247-8144-8F641B954CB4}" srcId="{8BCD9FC4-CD25-4E41-A5DA-8FF727CEE220}" destId="{81F38FDF-B217-CB46-B183-7054C84BDE08}" srcOrd="2" destOrd="0" parTransId="{5A66EECE-6306-524A-9355-65CD41DD3F38}" sibTransId="{FED968F1-D535-FC4D-A014-78A4A815B8B2}"/>
    <dgm:cxn modelId="{C243C66A-8456-D440-BE37-BBCF45A4C2AF}" srcId="{C477BE50-4242-E341-AD88-2CE79E7A6AD3}" destId="{AFFF325A-21C1-054D-9EB2-83E291A0443A}" srcOrd="2" destOrd="0" parTransId="{5C7ED9E0-9D59-5947-91C2-69C268A015C4}" sibTransId="{1D20D061-A2FA-E646-BA9E-63BC358276BC}"/>
    <dgm:cxn modelId="{BEEFDC2E-7C3F-C344-B0D1-4A6331E5CF16}" srcId="{A59EA7E8-50E4-5A47-9D46-67B50CB9D207}" destId="{F4C5FC6F-3399-2241-BCB6-A37A3B94252E}" srcOrd="2" destOrd="0" parTransId="{8F40DC7B-08FB-8D40-8E7B-5640AEFDCCED}" sibTransId="{775D72FB-CA07-E246-8E4F-3C042F165220}"/>
    <dgm:cxn modelId="{7E835A1F-54F1-2242-BDB4-5C117E57075E}" srcId="{81F38FDF-B217-CB46-B183-7054C84BDE08}" destId="{54208315-5CE1-0947-8261-D9FA0B0E676D}" srcOrd="0" destOrd="0" parTransId="{E6E44F56-ED74-754D-BE39-A1A55C4EE784}" sibTransId="{D06010CE-E62C-DE4A-8179-AB191886A487}"/>
    <dgm:cxn modelId="{179EF54B-C244-644A-98DD-38E13490BC61}" type="presOf" srcId="{54208315-5CE1-0947-8261-D9FA0B0E676D}" destId="{7D8E958C-F727-E94C-ABCA-E2E493B5920B}" srcOrd="0" destOrd="0" presId="urn:microsoft.com/office/officeart/2005/8/layout/cycle4"/>
    <dgm:cxn modelId="{91C99B68-523C-4742-B9EF-747CDC142800}" srcId="{81F38FDF-B217-CB46-B183-7054C84BDE08}" destId="{EFCE153B-58AC-944C-B33F-6EB69F4FC8EA}" srcOrd="2" destOrd="0" parTransId="{91C05103-9A06-1A4B-8976-450456B1049E}" sibTransId="{07862DF9-1AEE-964C-A249-64813090F141}"/>
    <dgm:cxn modelId="{26A7B7A3-4701-F045-B87C-A807656A4ED7}" type="presOf" srcId="{41C28BE0-577D-E34E-9234-8CD17BF15357}" destId="{AB247DC2-C3AF-7348-B3B6-31FEACD03FEB}" srcOrd="1" destOrd="3" presId="urn:microsoft.com/office/officeart/2005/8/layout/cycle4"/>
    <dgm:cxn modelId="{E08850AA-F2C5-C745-9993-1CC990085F17}" type="presOf" srcId="{B6A1969B-0E0A-0C43-AE1A-5E47DA4725B3}" destId="{6E9583AA-7716-AF4C-8E70-DE63C2870B68}" srcOrd="0" destOrd="1" presId="urn:microsoft.com/office/officeart/2005/8/layout/cycle4"/>
    <dgm:cxn modelId="{B41D8C79-2C1C-DE46-9878-4814DBA44322}" type="presOf" srcId="{F173B643-DB71-DB4A-B006-DDFDBC3BDB75}" destId="{AB247DC2-C3AF-7348-B3B6-31FEACD03FEB}" srcOrd="1" destOrd="1" presId="urn:microsoft.com/office/officeart/2005/8/layout/cycle4"/>
    <dgm:cxn modelId="{DFFA673F-C17D-4949-AE8E-0C254BB6ABE3}" srcId="{A59EA7E8-50E4-5A47-9D46-67B50CB9D207}" destId="{AE40FDB8-C344-2D44-9FB8-A5BE7230D737}" srcOrd="0" destOrd="0" parTransId="{9884DF76-C80D-5640-AAB3-D3205F1C0E77}" sibTransId="{52BE1E28-4FA5-CB47-AD04-03207DB74B43}"/>
    <dgm:cxn modelId="{6C24577E-AC61-554E-8843-7EF150A656E0}" type="presOf" srcId="{AE40FDB8-C344-2D44-9FB8-A5BE7230D737}" destId="{8F9590CE-D65E-4A41-8C90-E48A50A2E7A4}" srcOrd="1" destOrd="0" presId="urn:microsoft.com/office/officeart/2005/8/layout/cycle4"/>
    <dgm:cxn modelId="{568BA3FD-E7F0-F54D-BE8F-0B5BAF1B7B22}" type="presOf" srcId="{F5E64C8B-3736-5D40-977F-F19C4DA9E663}" destId="{6B31D517-9B9B-4943-B855-970AB7E33477}" srcOrd="1" destOrd="0" presId="urn:microsoft.com/office/officeart/2005/8/layout/cycle4"/>
    <dgm:cxn modelId="{0EDE9C2A-9517-AD4F-9C50-EE729D680851}" type="presOf" srcId="{B6A1969B-0E0A-0C43-AE1A-5E47DA4725B3}" destId="{6B31D517-9B9B-4943-B855-970AB7E33477}" srcOrd="1" destOrd="1" presId="urn:microsoft.com/office/officeart/2005/8/layout/cycle4"/>
    <dgm:cxn modelId="{C40A8402-1D1F-E441-A447-FB939DA0E7B6}" type="presOf" srcId="{87D13993-0696-ED4D-B0FE-802519F4633D}" destId="{6E9583AA-7716-AF4C-8E70-DE63C2870B68}" srcOrd="0" destOrd="3" presId="urn:microsoft.com/office/officeart/2005/8/layout/cycle4"/>
    <dgm:cxn modelId="{6D2920D5-888F-F24C-9327-74C6547DB5CC}" srcId="{C477BE50-4242-E341-AD88-2CE79E7A6AD3}" destId="{B6A1969B-0E0A-0C43-AE1A-5E47DA4725B3}" srcOrd="1" destOrd="0" parTransId="{1A3490E2-618C-F745-BA3B-C69073A4EA59}" sibTransId="{84C23676-976E-404C-95EB-09A73AC2ABEF}"/>
    <dgm:cxn modelId="{F01ED8F0-CA47-0046-B156-14A429D95EA8}" srcId="{D4D815AE-2410-D243-8A43-4A2A632A6614}" destId="{41C28BE0-577D-E34E-9234-8CD17BF15357}" srcOrd="3" destOrd="0" parTransId="{304227E5-06EB-B84E-BF57-59E83B61AFC4}" sibTransId="{7C2CB8EA-2D2C-BF49-BB43-327D2E64C344}"/>
    <dgm:cxn modelId="{AB5C345D-FB78-C247-A4F4-0C5CF51577AD}" type="presOf" srcId="{57B65182-0A5F-094B-A8EC-3AF7FF2E38B0}" destId="{C95370C8-4496-E847-9248-D6FB632D17CF}" srcOrd="0" destOrd="2" presId="urn:microsoft.com/office/officeart/2005/8/layout/cycle4"/>
    <dgm:cxn modelId="{A7A947B3-CA39-BC4F-895D-1795A04386AA}" type="presOf" srcId="{47E09680-7222-0A47-B9C6-0C87E999C06A}" destId="{8F9590CE-D65E-4A41-8C90-E48A50A2E7A4}" srcOrd="1" destOrd="1" presId="urn:microsoft.com/office/officeart/2005/8/layout/cycle4"/>
    <dgm:cxn modelId="{BE3BAB38-5BDC-F24D-BEF8-766B6D4FE780}" srcId="{A59EA7E8-50E4-5A47-9D46-67B50CB9D207}" destId="{47E09680-7222-0A47-B9C6-0C87E999C06A}" srcOrd="1" destOrd="0" parTransId="{A72022A7-7FED-824F-A343-8A1089E54F4C}" sibTransId="{24EE31ED-FAD4-C043-93D7-447748A567C8}"/>
    <dgm:cxn modelId="{BD737A69-6343-564D-8AA6-EBA0B85748A4}" type="presOf" srcId="{87D13993-0696-ED4D-B0FE-802519F4633D}" destId="{6B31D517-9B9B-4943-B855-970AB7E33477}" srcOrd="1" destOrd="3" presId="urn:microsoft.com/office/officeart/2005/8/layout/cycle4"/>
    <dgm:cxn modelId="{827D8572-162F-304D-8021-B5B83C6AE1D9}" type="presOf" srcId="{743D4572-CFF9-3F4D-B941-FF3928FE57A1}" destId="{7D8E958C-F727-E94C-ABCA-E2E493B5920B}" srcOrd="0" destOrd="1" presId="urn:microsoft.com/office/officeart/2005/8/layout/cycle4"/>
    <dgm:cxn modelId="{AB69421B-6030-FF4A-A3C7-F65A8AFDE4F5}" type="presOf" srcId="{F015334E-D526-6D4C-BDC6-D131F04EF7A1}" destId="{C95370C8-4496-E847-9248-D6FB632D17CF}" srcOrd="0" destOrd="0" presId="urn:microsoft.com/office/officeart/2005/8/layout/cycle4"/>
    <dgm:cxn modelId="{4F661DDD-20B9-EF4E-86F1-B354EFCD51CD}" srcId="{C477BE50-4242-E341-AD88-2CE79E7A6AD3}" destId="{F5E64C8B-3736-5D40-977F-F19C4DA9E663}" srcOrd="0" destOrd="0" parTransId="{3ECDA834-425F-6C44-9B64-E4787A2A2BE9}" sibTransId="{C7EC5A2F-8205-ED45-8E0D-3CA37A2C5C71}"/>
    <dgm:cxn modelId="{DD90C450-C450-5B4E-9361-485D1CAA029A}" srcId="{8BCD9FC4-CD25-4E41-A5DA-8FF727CEE220}" destId="{D4D815AE-2410-D243-8A43-4A2A632A6614}" srcOrd="1" destOrd="0" parTransId="{794C1B6C-54A7-6648-A5EA-8C05E4865894}" sibTransId="{4BA9F88C-0444-5849-82F6-8D2CC8A0AB79}"/>
    <dgm:cxn modelId="{D509E83B-8888-BA4B-A924-C634E2018390}" type="presOf" srcId="{47E09680-7222-0A47-B9C6-0C87E999C06A}" destId="{3F72D383-3A45-C845-B1F6-3F03EA43E1E1}" srcOrd="0" destOrd="1" presId="urn:microsoft.com/office/officeart/2005/8/layout/cycle4"/>
    <dgm:cxn modelId="{387A3104-97C9-8948-AF05-6A14B6CDC6D1}" type="presOf" srcId="{EFCE153B-58AC-944C-B33F-6EB69F4FC8EA}" destId="{FB801634-FE6F-EA4D-B31B-D17B14003AE6}" srcOrd="1" destOrd="2" presId="urn:microsoft.com/office/officeart/2005/8/layout/cycle4"/>
    <dgm:cxn modelId="{06E9A6B9-16F6-AF4E-B43E-D47742DA6049}" type="presOf" srcId="{57B65182-0A5F-094B-A8EC-3AF7FF2E38B0}" destId="{AB247DC2-C3AF-7348-B3B6-31FEACD03FEB}" srcOrd="1" destOrd="2" presId="urn:microsoft.com/office/officeart/2005/8/layout/cycle4"/>
    <dgm:cxn modelId="{D94EA40B-CB9A-2A44-A1AA-F24A089D9E5F}" type="presOf" srcId="{EFCE153B-58AC-944C-B33F-6EB69F4FC8EA}" destId="{7D8E958C-F727-E94C-ABCA-E2E493B5920B}" srcOrd="0" destOrd="2" presId="urn:microsoft.com/office/officeart/2005/8/layout/cycle4"/>
    <dgm:cxn modelId="{9627E1B2-D9E2-A349-A088-3C5A56C44483}" srcId="{81F38FDF-B217-CB46-B183-7054C84BDE08}" destId="{743D4572-CFF9-3F4D-B941-FF3928FE57A1}" srcOrd="1" destOrd="0" parTransId="{2B92B842-7F91-EE46-A9E4-3E40648BCAA0}" sibTransId="{F086C8E4-D3F3-424B-80D5-4EDE82960B9F}"/>
    <dgm:cxn modelId="{1C5EACD0-3BD3-0747-94E8-559101B05DC3}" type="presOf" srcId="{C477BE50-4242-E341-AD88-2CE79E7A6AD3}" destId="{1B8F5ED3-C4EA-7B47-8975-E0FB2A536917}" srcOrd="0" destOrd="0" presId="urn:microsoft.com/office/officeart/2005/8/layout/cycle4"/>
    <dgm:cxn modelId="{DEAB9127-233F-8B40-A7C9-0FEB61B0650E}" srcId="{8BCD9FC4-CD25-4E41-A5DA-8FF727CEE220}" destId="{A59EA7E8-50E4-5A47-9D46-67B50CB9D207}" srcOrd="3" destOrd="0" parTransId="{E06897D4-117E-0445-BC98-FFF952A2986C}" sibTransId="{EEFBA33F-0198-9146-8266-6B3FA39EA225}"/>
    <dgm:cxn modelId="{739BBE9F-DD49-AE45-A738-CD8F64A29B7D}" type="presOf" srcId="{A59EA7E8-50E4-5A47-9D46-67B50CB9D207}" destId="{1C0E3B10-73ED-7145-8307-46FC3708E4D8}" srcOrd="0" destOrd="0" presId="urn:microsoft.com/office/officeart/2005/8/layout/cycle4"/>
    <dgm:cxn modelId="{34F6B910-8032-C244-AD99-D72A5B181FEB}" type="presOf" srcId="{F4C5FC6F-3399-2241-BCB6-A37A3B94252E}" destId="{3F72D383-3A45-C845-B1F6-3F03EA43E1E1}" srcOrd="0" destOrd="2" presId="urn:microsoft.com/office/officeart/2005/8/layout/cycle4"/>
    <dgm:cxn modelId="{90D733D4-CE92-1643-9A2E-D8FB7E3A5CE1}" type="presOf" srcId="{F5E64C8B-3736-5D40-977F-F19C4DA9E663}" destId="{6E9583AA-7716-AF4C-8E70-DE63C2870B68}" srcOrd="0" destOrd="0" presId="urn:microsoft.com/office/officeart/2005/8/layout/cycle4"/>
    <dgm:cxn modelId="{00661D51-AD00-A240-B948-EA8DB46DFCFC}" type="presOf" srcId="{F015334E-D526-6D4C-BDC6-D131F04EF7A1}" destId="{AB247DC2-C3AF-7348-B3B6-31FEACD03FEB}" srcOrd="1" destOrd="0" presId="urn:microsoft.com/office/officeart/2005/8/layout/cycle4"/>
    <dgm:cxn modelId="{9BAD9602-141A-1F42-B96C-64AF49562EE3}" type="presOf" srcId="{F173B643-DB71-DB4A-B006-DDFDBC3BDB75}" destId="{C95370C8-4496-E847-9248-D6FB632D17CF}" srcOrd="0" destOrd="1" presId="urn:microsoft.com/office/officeart/2005/8/layout/cycle4"/>
    <dgm:cxn modelId="{B60AF2DE-F0CC-A54D-9637-91B0734A192C}" type="presOf" srcId="{41C28BE0-577D-E34E-9234-8CD17BF15357}" destId="{C95370C8-4496-E847-9248-D6FB632D17CF}" srcOrd="0" destOrd="3" presId="urn:microsoft.com/office/officeart/2005/8/layout/cycle4"/>
    <dgm:cxn modelId="{FDF5E4E9-72BB-E04B-AA1E-C4780536A5A7}" type="presOf" srcId="{AFFF325A-21C1-054D-9EB2-83E291A0443A}" destId="{6E9583AA-7716-AF4C-8E70-DE63C2870B68}" srcOrd="0" destOrd="2" presId="urn:microsoft.com/office/officeart/2005/8/layout/cycle4"/>
    <dgm:cxn modelId="{290AD59C-20C5-6244-8A33-A25DE95F0F90}" type="presOf" srcId="{AE40FDB8-C344-2D44-9FB8-A5BE7230D737}" destId="{3F72D383-3A45-C845-B1F6-3F03EA43E1E1}" srcOrd="0" destOrd="0" presId="urn:microsoft.com/office/officeart/2005/8/layout/cycle4"/>
    <dgm:cxn modelId="{4CF0A00D-8D5D-A643-A62F-94AC3F25CD94}" type="presOf" srcId="{D4D815AE-2410-D243-8A43-4A2A632A6614}" destId="{502464D6-1995-3D44-B7B4-9228D8A1259F}" srcOrd="0" destOrd="0" presId="urn:microsoft.com/office/officeart/2005/8/layout/cycle4"/>
    <dgm:cxn modelId="{63111396-7EB4-D04D-898A-F3BC4F9F250E}" type="presOf" srcId="{8BCD9FC4-CD25-4E41-A5DA-8FF727CEE220}" destId="{8E102A2F-5943-944A-966A-91B4F58EC226}" srcOrd="0" destOrd="0" presId="urn:microsoft.com/office/officeart/2005/8/layout/cycle4"/>
    <dgm:cxn modelId="{36E1C064-3690-9043-AB10-473FF2F95043}" type="presOf" srcId="{54208315-5CE1-0947-8261-D9FA0B0E676D}" destId="{FB801634-FE6F-EA4D-B31B-D17B14003AE6}" srcOrd="1" destOrd="0" presId="urn:microsoft.com/office/officeart/2005/8/layout/cycle4"/>
    <dgm:cxn modelId="{6A2D0384-D5D4-0E4B-84AD-5B375488EDA9}" srcId="{D4D815AE-2410-D243-8A43-4A2A632A6614}" destId="{F015334E-D526-6D4C-BDC6-D131F04EF7A1}" srcOrd="0" destOrd="0" parTransId="{96D55D84-79CA-0F47-9AE0-398A19916603}" sibTransId="{B56C90FC-4860-0949-9E90-9FB60DB19F89}"/>
    <dgm:cxn modelId="{06E0DE97-CD76-6D45-A54E-FAF5F18A26D3}" srcId="{D4D815AE-2410-D243-8A43-4A2A632A6614}" destId="{F173B643-DB71-DB4A-B006-DDFDBC3BDB75}" srcOrd="1" destOrd="0" parTransId="{9E7AC025-E5D5-8B44-9AA0-71A07A8CC750}" sibTransId="{BFCD0A21-0C81-3742-9C95-A3889C963C94}"/>
    <dgm:cxn modelId="{3D292B6C-0D5D-E94C-8A54-D9499CA2F6E4}" type="presOf" srcId="{AFFF325A-21C1-054D-9EB2-83E291A0443A}" destId="{6B31D517-9B9B-4943-B855-970AB7E33477}" srcOrd="1" destOrd="2" presId="urn:microsoft.com/office/officeart/2005/8/layout/cycle4"/>
    <dgm:cxn modelId="{839F31A5-CA68-374D-9604-FD5E91048533}" type="presOf" srcId="{81F38FDF-B217-CB46-B183-7054C84BDE08}" destId="{DEF8F9C2-4B77-C241-9083-9E651A931239}" srcOrd="0" destOrd="0" presId="urn:microsoft.com/office/officeart/2005/8/layout/cycle4"/>
    <dgm:cxn modelId="{D80B31A3-38AF-A24D-B27E-A1760EA95DB1}" type="presOf" srcId="{F4C5FC6F-3399-2241-BCB6-A37A3B94252E}" destId="{8F9590CE-D65E-4A41-8C90-E48A50A2E7A4}" srcOrd="1" destOrd="2" presId="urn:microsoft.com/office/officeart/2005/8/layout/cycle4"/>
    <dgm:cxn modelId="{DA36A508-6F74-4043-9C4A-5AA49F66F09D}" type="presParOf" srcId="{8E102A2F-5943-944A-966A-91B4F58EC226}" destId="{EFC8BA1C-6EE6-6844-83E9-A70E0262D109}" srcOrd="0" destOrd="0" presId="urn:microsoft.com/office/officeart/2005/8/layout/cycle4"/>
    <dgm:cxn modelId="{91D0305D-BC07-9B44-901E-8C4BF01342AE}" type="presParOf" srcId="{EFC8BA1C-6EE6-6844-83E9-A70E0262D109}" destId="{B02832BE-BF31-D646-8685-8D4825A3DD96}" srcOrd="0" destOrd="0" presId="urn:microsoft.com/office/officeart/2005/8/layout/cycle4"/>
    <dgm:cxn modelId="{5AE3B910-E4FA-BC4E-9962-7A5CF2844435}" type="presParOf" srcId="{B02832BE-BF31-D646-8685-8D4825A3DD96}" destId="{6E9583AA-7716-AF4C-8E70-DE63C2870B68}" srcOrd="0" destOrd="0" presId="urn:microsoft.com/office/officeart/2005/8/layout/cycle4"/>
    <dgm:cxn modelId="{9594D7A3-B7FA-E749-A3E9-AAD60E76F8AC}" type="presParOf" srcId="{B02832BE-BF31-D646-8685-8D4825A3DD96}" destId="{6B31D517-9B9B-4943-B855-970AB7E33477}" srcOrd="1" destOrd="0" presId="urn:microsoft.com/office/officeart/2005/8/layout/cycle4"/>
    <dgm:cxn modelId="{1AFF731E-BD98-F34D-B70A-CEE65D451546}" type="presParOf" srcId="{EFC8BA1C-6EE6-6844-83E9-A70E0262D109}" destId="{C373E345-99A7-EA47-9519-A48051723864}" srcOrd="1" destOrd="0" presId="urn:microsoft.com/office/officeart/2005/8/layout/cycle4"/>
    <dgm:cxn modelId="{41C8635F-C5D7-D847-A7EF-82087122C0CE}" type="presParOf" srcId="{C373E345-99A7-EA47-9519-A48051723864}" destId="{C95370C8-4496-E847-9248-D6FB632D17CF}" srcOrd="0" destOrd="0" presId="urn:microsoft.com/office/officeart/2005/8/layout/cycle4"/>
    <dgm:cxn modelId="{0773A716-F3A7-6045-AC93-736FABA3B7DD}" type="presParOf" srcId="{C373E345-99A7-EA47-9519-A48051723864}" destId="{AB247DC2-C3AF-7348-B3B6-31FEACD03FEB}" srcOrd="1" destOrd="0" presId="urn:microsoft.com/office/officeart/2005/8/layout/cycle4"/>
    <dgm:cxn modelId="{661FBD27-30F1-5A4F-B2A8-C38E4B4E2F45}" type="presParOf" srcId="{EFC8BA1C-6EE6-6844-83E9-A70E0262D109}" destId="{0E55EC11-48AA-804D-8F40-6B0796D9EEDC}" srcOrd="2" destOrd="0" presId="urn:microsoft.com/office/officeart/2005/8/layout/cycle4"/>
    <dgm:cxn modelId="{1DD654BE-6F25-FA4A-B321-372531723EB1}" type="presParOf" srcId="{0E55EC11-48AA-804D-8F40-6B0796D9EEDC}" destId="{7D8E958C-F727-E94C-ABCA-E2E493B5920B}" srcOrd="0" destOrd="0" presId="urn:microsoft.com/office/officeart/2005/8/layout/cycle4"/>
    <dgm:cxn modelId="{A595159B-EC0C-EE45-9D80-A35435BD1336}" type="presParOf" srcId="{0E55EC11-48AA-804D-8F40-6B0796D9EEDC}" destId="{FB801634-FE6F-EA4D-B31B-D17B14003AE6}" srcOrd="1" destOrd="0" presId="urn:microsoft.com/office/officeart/2005/8/layout/cycle4"/>
    <dgm:cxn modelId="{04880B3D-8A2C-584E-BA6E-885875E21E11}" type="presParOf" srcId="{EFC8BA1C-6EE6-6844-83E9-A70E0262D109}" destId="{A97F807E-8CDF-584B-A17F-A7E90BC25899}" srcOrd="3" destOrd="0" presId="urn:microsoft.com/office/officeart/2005/8/layout/cycle4"/>
    <dgm:cxn modelId="{71F0137E-7884-E545-A5D2-2320B06F635E}" type="presParOf" srcId="{A97F807E-8CDF-584B-A17F-A7E90BC25899}" destId="{3F72D383-3A45-C845-B1F6-3F03EA43E1E1}" srcOrd="0" destOrd="0" presId="urn:microsoft.com/office/officeart/2005/8/layout/cycle4"/>
    <dgm:cxn modelId="{CEC28327-6B6A-7941-98A9-A805E396D292}" type="presParOf" srcId="{A97F807E-8CDF-584B-A17F-A7E90BC25899}" destId="{8F9590CE-D65E-4A41-8C90-E48A50A2E7A4}" srcOrd="1" destOrd="0" presId="urn:microsoft.com/office/officeart/2005/8/layout/cycle4"/>
    <dgm:cxn modelId="{4F63042F-D19F-0D40-B36C-08D2630C4143}" type="presParOf" srcId="{EFC8BA1C-6EE6-6844-83E9-A70E0262D109}" destId="{BC280F6D-B8C8-8540-981F-06A6A467EBE9}" srcOrd="4" destOrd="0" presId="urn:microsoft.com/office/officeart/2005/8/layout/cycle4"/>
    <dgm:cxn modelId="{5C0420A8-AD91-FF4B-994D-2FADB237B543}" type="presParOf" srcId="{8E102A2F-5943-944A-966A-91B4F58EC226}" destId="{33E0DBD2-B1C4-AD46-9DD9-74180F95B694}" srcOrd="1" destOrd="0" presId="urn:microsoft.com/office/officeart/2005/8/layout/cycle4"/>
    <dgm:cxn modelId="{AB542B3C-F81A-1349-8ACD-DCDCA9D4F23C}" type="presParOf" srcId="{33E0DBD2-B1C4-AD46-9DD9-74180F95B694}" destId="{1B8F5ED3-C4EA-7B47-8975-E0FB2A536917}" srcOrd="0" destOrd="0" presId="urn:microsoft.com/office/officeart/2005/8/layout/cycle4"/>
    <dgm:cxn modelId="{E7FBEBAB-8834-5546-AAFD-4498F002D60A}" type="presParOf" srcId="{33E0DBD2-B1C4-AD46-9DD9-74180F95B694}" destId="{502464D6-1995-3D44-B7B4-9228D8A1259F}" srcOrd="1" destOrd="0" presId="urn:microsoft.com/office/officeart/2005/8/layout/cycle4"/>
    <dgm:cxn modelId="{74D50616-F260-7B40-BE19-89E9419938CF}" type="presParOf" srcId="{33E0DBD2-B1C4-AD46-9DD9-74180F95B694}" destId="{DEF8F9C2-4B77-C241-9083-9E651A931239}" srcOrd="2" destOrd="0" presId="urn:microsoft.com/office/officeart/2005/8/layout/cycle4"/>
    <dgm:cxn modelId="{5E5AA2EE-B3D4-8743-A829-1830B6268D44}" type="presParOf" srcId="{33E0DBD2-B1C4-AD46-9DD9-74180F95B694}" destId="{1C0E3B10-73ED-7145-8307-46FC3708E4D8}" srcOrd="3" destOrd="0" presId="urn:microsoft.com/office/officeart/2005/8/layout/cycle4"/>
    <dgm:cxn modelId="{5FE53297-53E9-D440-9AB4-0263D93FAABA}" type="presParOf" srcId="{33E0DBD2-B1C4-AD46-9DD9-74180F95B694}" destId="{8E183466-D59B-194D-9033-EADCA908CC26}" srcOrd="4" destOrd="0" presId="urn:microsoft.com/office/officeart/2005/8/layout/cycle4"/>
    <dgm:cxn modelId="{F3EC3F71-54E5-AA48-880D-2D191C568E6F}" type="presParOf" srcId="{8E102A2F-5943-944A-966A-91B4F58EC226}" destId="{A5BE694C-EBF6-B74D-BF00-4A2DECD28C6F}" srcOrd="2" destOrd="0" presId="urn:microsoft.com/office/officeart/2005/8/layout/cycle4"/>
    <dgm:cxn modelId="{84414492-18FD-B44B-93BE-4C95DC1506AC}" type="presParOf" srcId="{8E102A2F-5943-944A-966A-91B4F58EC226}" destId="{D83680F8-B522-C041-8123-8644BE4554F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0098A5-CD84-E145-8C5A-C458CED4D740}">
      <dsp:nvSpPr>
        <dsp:cNvPr id="0" name=""/>
        <dsp:cNvSpPr/>
      </dsp:nvSpPr>
      <dsp:spPr>
        <a:xfrm rot="16200000">
          <a:off x="677333" y="-677333"/>
          <a:ext cx="2709333" cy="4064000"/>
        </a:xfrm>
        <a:prstGeom prst="round1Rect">
          <a:avLst/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Любовь между родителями и детьми</a:t>
          </a:r>
          <a:endParaRPr lang="ru-RU" sz="31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5400000">
        <a:off x="-1" y="1"/>
        <a:ext cx="4064000" cy="2032000"/>
      </dsp:txXfrm>
    </dsp:sp>
    <dsp:sp modelId="{3995841F-0F91-4644-BB82-163A46A9BB95}">
      <dsp:nvSpPr>
        <dsp:cNvPr id="0" name=""/>
        <dsp:cNvSpPr/>
      </dsp:nvSpPr>
      <dsp:spPr>
        <a:xfrm>
          <a:off x="4064000" y="0"/>
          <a:ext cx="4064000" cy="2709333"/>
        </a:xfrm>
        <a:prstGeom prst="round1Rect">
          <a:avLst/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1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Любовь между  мужчиной и женщиной</a:t>
          </a:r>
        </a:p>
      </dsp:txBody>
      <dsp:txXfrm>
        <a:off x="4064000" y="0"/>
        <a:ext cx="4064000" cy="2032000"/>
      </dsp:txXfrm>
    </dsp:sp>
    <dsp:sp modelId="{DEAFBD06-B5EC-7E41-90AD-F00D2B666BF8}">
      <dsp:nvSpPr>
        <dsp:cNvPr id="0" name=""/>
        <dsp:cNvSpPr/>
      </dsp:nvSpPr>
      <dsp:spPr>
        <a:xfrm rot="10800000">
          <a:off x="0" y="2709333"/>
          <a:ext cx="4064000" cy="2709333"/>
        </a:xfrm>
        <a:prstGeom prst="round1Rect">
          <a:avLst/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1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Любовь к окружающему миру, к людям</a:t>
          </a:r>
        </a:p>
        <a:p>
          <a:pPr lvl="0" algn="ctr">
            <a:spcBef>
              <a:spcPct val="0"/>
            </a:spcBef>
          </a:pPr>
          <a:endParaRPr lang="ru-RU" sz="31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10800000">
        <a:off x="0" y="3386666"/>
        <a:ext cx="4064000" cy="2032000"/>
      </dsp:txXfrm>
    </dsp:sp>
    <dsp:sp modelId="{3198C23D-D5C5-1540-B056-62A36624EEF4}">
      <dsp:nvSpPr>
        <dsp:cNvPr id="0" name=""/>
        <dsp:cNvSpPr/>
      </dsp:nvSpPr>
      <dsp:spPr>
        <a:xfrm rot="5400000">
          <a:off x="4741333" y="2032000"/>
          <a:ext cx="2709333" cy="4064000"/>
        </a:xfrm>
        <a:prstGeom prst="round1Rect">
          <a:avLst/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Любовь к Родине</a:t>
          </a:r>
          <a:endParaRPr lang="ru-RU" sz="31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-5400000">
        <a:off x="4063999" y="3386666"/>
        <a:ext cx="4064000" cy="2032000"/>
      </dsp:txXfrm>
    </dsp:sp>
    <dsp:sp modelId="{827A4B70-8F1A-6147-9578-8E4AB7D08E27}">
      <dsp:nvSpPr>
        <dsp:cNvPr id="0" name=""/>
        <dsp:cNvSpPr/>
      </dsp:nvSpPr>
      <dsp:spPr>
        <a:xfrm>
          <a:off x="2844799" y="2032000"/>
          <a:ext cx="2438400" cy="1354666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</a:t>
          </a:r>
          <a:endParaRPr lang="ru-RU" sz="4000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2910928" y="2098129"/>
        <a:ext cx="2306142" cy="12224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E958C-F727-E94C-ABCA-E2E493B5920B}">
      <dsp:nvSpPr>
        <dsp:cNvPr id="0" name=""/>
        <dsp:cNvSpPr/>
      </dsp:nvSpPr>
      <dsp:spPr>
        <a:xfrm>
          <a:off x="4508098" y="3677844"/>
          <a:ext cx="3526030" cy="1755508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5604470" y="4155284"/>
        <a:ext cx="2391095" cy="1239505"/>
      </dsp:txXfrm>
    </dsp:sp>
    <dsp:sp modelId="{3F72D383-3A45-C845-B1F6-3F03EA43E1E1}">
      <dsp:nvSpPr>
        <dsp:cNvPr id="0" name=""/>
        <dsp:cNvSpPr/>
      </dsp:nvSpPr>
      <dsp:spPr>
        <a:xfrm>
          <a:off x="127990" y="3674302"/>
          <a:ext cx="3537447" cy="1762592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66708" y="4153668"/>
        <a:ext cx="2398777" cy="1244508"/>
      </dsp:txXfrm>
    </dsp:sp>
    <dsp:sp modelId="{C95370C8-4496-E847-9248-D6FB632D17CF}">
      <dsp:nvSpPr>
        <dsp:cNvPr id="0" name=""/>
        <dsp:cNvSpPr/>
      </dsp:nvSpPr>
      <dsp:spPr>
        <a:xfrm>
          <a:off x="4465944" y="-18227"/>
          <a:ext cx="3586861" cy="1786339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И. Тургенев. «Отцы и дети».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 Чехов. 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 «Вишневый сад».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300" kern="1200" dirty="0"/>
        </a:p>
      </dsp:txBody>
      <dsp:txXfrm>
        <a:off x="5581242" y="21013"/>
        <a:ext cx="2432322" cy="1261274"/>
      </dsp:txXfrm>
    </dsp:sp>
    <dsp:sp modelId="{6E9583AA-7716-AF4C-8E70-DE63C2870B68}">
      <dsp:nvSpPr>
        <dsp:cNvPr id="0" name=""/>
        <dsp:cNvSpPr/>
      </dsp:nvSpPr>
      <dsp:spPr>
        <a:xfrm>
          <a:off x="0" y="0"/>
          <a:ext cx="3643039" cy="1728904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Д. Фонвизин.</a:t>
          </a:r>
          <a:r>
            <a:rPr lang="ru-RU" sz="1800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«</a:t>
          </a: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Недоросль».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Ф. Достоевский.</a:t>
          </a:r>
          <a:r>
            <a:rPr lang="ru-RU" sz="1800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«Преступление и                                   </a:t>
          </a:r>
          <a:r>
            <a:rPr lang="ru-RU" sz="1800" kern="1200" baseline="0" dirty="0" err="1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нн</a:t>
          </a:r>
          <a:r>
            <a:rPr lang="ru-RU" sz="1800" kern="1200" baseline="0" dirty="0" err="1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наказание</a:t>
          </a:r>
          <a:r>
            <a:rPr lang="ru-RU" sz="1800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».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37978" y="37978"/>
        <a:ext cx="2474171" cy="1220722"/>
      </dsp:txXfrm>
    </dsp:sp>
    <dsp:sp modelId="{1B8F5ED3-C4EA-7B47-8975-E0FB2A536917}">
      <dsp:nvSpPr>
        <dsp:cNvPr id="0" name=""/>
        <dsp:cNvSpPr/>
      </dsp:nvSpPr>
      <dsp:spPr>
        <a:xfrm>
          <a:off x="1666160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u="none" kern="120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Опасность слепой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u="none" kern="120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любви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2352617" y="997950"/>
        <a:ext cx="1657255" cy="1657255"/>
      </dsp:txXfrm>
    </dsp:sp>
    <dsp:sp modelId="{502464D6-1995-3D44-B7B4-9228D8A1259F}">
      <dsp:nvSpPr>
        <dsp:cNvPr id="0" name=""/>
        <dsp:cNvSpPr/>
      </dsp:nvSpPr>
      <dsp:spPr>
        <a:xfrm rot="5400000">
          <a:off x="4118127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Спор поколений (проблема «отцов и детей»)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-5400000">
        <a:off x="4118127" y="997950"/>
        <a:ext cx="1657255" cy="1657255"/>
      </dsp:txXfrm>
    </dsp:sp>
    <dsp:sp modelId="{DEF8F9C2-4B77-C241-9083-9E651A931239}">
      <dsp:nvSpPr>
        <dsp:cNvPr id="0" name=""/>
        <dsp:cNvSpPr/>
      </dsp:nvSpPr>
      <dsp:spPr>
        <a:xfrm rot="10800000">
          <a:off x="4118127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Взаимное</a:t>
          </a:r>
          <a:r>
            <a:rPr lang="ru-RU" sz="1800" b="1" u="none" kern="1200" baseline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 уважение как основа разумной любви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10800000">
        <a:off x="4118127" y="2763460"/>
        <a:ext cx="1657255" cy="1657255"/>
      </dsp:txXfrm>
    </dsp:sp>
    <dsp:sp modelId="{1C0E3B10-73ED-7145-8307-46FC3708E4D8}">
      <dsp:nvSpPr>
        <dsp:cNvPr id="0" name=""/>
        <dsp:cNvSpPr/>
      </dsp:nvSpPr>
      <dsp:spPr>
        <a:xfrm rot="16200000">
          <a:off x="1666160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Подмена любви заботой</a:t>
          </a:r>
          <a:endParaRPr lang="ru-RU" sz="1800" b="1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5400000">
        <a:off x="2352617" y="2763460"/>
        <a:ext cx="1657255" cy="1657255"/>
      </dsp:txXfrm>
    </dsp:sp>
    <dsp:sp modelId="{A5BE694C-EBF6-B74D-BF00-4A2DECD28C6F}">
      <dsp:nvSpPr>
        <dsp:cNvPr id="0" name=""/>
        <dsp:cNvSpPr/>
      </dsp:nvSpPr>
      <dsp:spPr>
        <a:xfrm flipV="1">
          <a:off x="4025053" y="2500075"/>
          <a:ext cx="77893" cy="147880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D83680F8-B522-C041-8123-8644BE4554FD}">
      <dsp:nvSpPr>
        <dsp:cNvPr id="0" name=""/>
        <dsp:cNvSpPr/>
      </dsp:nvSpPr>
      <dsp:spPr>
        <a:xfrm rot="10800000" flipH="1" flipV="1">
          <a:off x="3959192" y="2818855"/>
          <a:ext cx="45671" cy="262378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E958C-F727-E94C-ABCA-E2E493B5920B}">
      <dsp:nvSpPr>
        <dsp:cNvPr id="0" name=""/>
        <dsp:cNvSpPr/>
      </dsp:nvSpPr>
      <dsp:spPr>
        <a:xfrm>
          <a:off x="4508098" y="3677844"/>
          <a:ext cx="3526030" cy="1755508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5604470" y="4155284"/>
        <a:ext cx="2391095" cy="1239505"/>
      </dsp:txXfrm>
    </dsp:sp>
    <dsp:sp modelId="{3F72D383-3A45-C845-B1F6-3F03EA43E1E1}">
      <dsp:nvSpPr>
        <dsp:cNvPr id="0" name=""/>
        <dsp:cNvSpPr/>
      </dsp:nvSpPr>
      <dsp:spPr>
        <a:xfrm>
          <a:off x="127990" y="3674302"/>
          <a:ext cx="3537447" cy="1762592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66708" y="4153668"/>
        <a:ext cx="2398777" cy="1244508"/>
      </dsp:txXfrm>
    </dsp:sp>
    <dsp:sp modelId="{C95370C8-4496-E847-9248-D6FB632D17CF}">
      <dsp:nvSpPr>
        <dsp:cNvPr id="0" name=""/>
        <dsp:cNvSpPr/>
      </dsp:nvSpPr>
      <dsp:spPr>
        <a:xfrm>
          <a:off x="4465944" y="-18227"/>
          <a:ext cx="3586861" cy="1786339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300" kern="1200" dirty="0"/>
        </a:p>
      </dsp:txBody>
      <dsp:txXfrm>
        <a:off x="5581242" y="21013"/>
        <a:ext cx="2432322" cy="1261274"/>
      </dsp:txXfrm>
    </dsp:sp>
    <dsp:sp modelId="{6E9583AA-7716-AF4C-8E70-DE63C2870B68}">
      <dsp:nvSpPr>
        <dsp:cNvPr id="0" name=""/>
        <dsp:cNvSpPr/>
      </dsp:nvSpPr>
      <dsp:spPr>
        <a:xfrm>
          <a:off x="75194" y="10489"/>
          <a:ext cx="3643039" cy="1728904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У. Шекспир. «Ромео и Джульетта». </a:t>
          </a:r>
          <a:endParaRPr lang="ru-RU" sz="1600" b="1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 Пушкин.</a:t>
          </a:r>
          <a:r>
            <a:rPr lang="ru-RU" sz="1600" b="1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Лирика.</a:t>
          </a:r>
          <a:endParaRPr lang="ru-RU" sz="1600" b="1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Л. Толстой. «Война и мир»</a:t>
          </a:r>
          <a:endParaRPr lang="ru-RU" sz="1600" b="1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 Куприн. «Грана-</a:t>
          </a:r>
          <a:r>
            <a:rPr lang="ru-RU" sz="1600" b="1" kern="1200" dirty="0" err="1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товый</a:t>
          </a:r>
          <a:r>
            <a:rPr lang="ru-RU" sz="1600" b="1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браслет».</a:t>
          </a:r>
          <a:endParaRPr lang="ru-RU" sz="1600" b="1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600" b="1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113172" y="48467"/>
        <a:ext cx="2474171" cy="1220722"/>
      </dsp:txXfrm>
    </dsp:sp>
    <dsp:sp modelId="{1B8F5ED3-C4EA-7B47-8975-E0FB2A536917}">
      <dsp:nvSpPr>
        <dsp:cNvPr id="0" name=""/>
        <dsp:cNvSpPr/>
      </dsp:nvSpPr>
      <dsp:spPr>
        <a:xfrm>
          <a:off x="1666160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– счастье, свет (взаимная или неразделен-</a:t>
          </a:r>
          <a:r>
            <a:rPr lang="ru-RU" sz="1800" b="1" u="none" kern="1200" dirty="0" err="1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ная</a:t>
          </a: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)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2352617" y="997950"/>
        <a:ext cx="1657255" cy="1657255"/>
      </dsp:txXfrm>
    </dsp:sp>
    <dsp:sp modelId="{502464D6-1995-3D44-B7B4-9228D8A1259F}">
      <dsp:nvSpPr>
        <dsp:cNvPr id="0" name=""/>
        <dsp:cNvSpPr/>
      </dsp:nvSpPr>
      <dsp:spPr>
        <a:xfrm rot="5400000">
          <a:off x="4118127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- страсть</a:t>
          </a:r>
        </a:p>
      </dsp:txBody>
      <dsp:txXfrm rot="-5400000">
        <a:off x="4118127" y="997950"/>
        <a:ext cx="1657255" cy="1657255"/>
      </dsp:txXfrm>
    </dsp:sp>
    <dsp:sp modelId="{DEF8F9C2-4B77-C241-9083-9E651A931239}">
      <dsp:nvSpPr>
        <dsp:cNvPr id="0" name=""/>
        <dsp:cNvSpPr/>
      </dsp:nvSpPr>
      <dsp:spPr>
        <a:xfrm rot="10800000">
          <a:off x="4118127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- ненависть</a:t>
          </a:r>
        </a:p>
        <a:p>
          <a:pPr lvl="0" algn="ctr">
            <a:spcBef>
              <a:spcPct val="0"/>
            </a:spcBef>
          </a:pP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10800000">
        <a:off x="4118127" y="2763460"/>
        <a:ext cx="1657255" cy="1657255"/>
      </dsp:txXfrm>
    </dsp:sp>
    <dsp:sp modelId="{1C0E3B10-73ED-7145-8307-46FC3708E4D8}">
      <dsp:nvSpPr>
        <dsp:cNvPr id="0" name=""/>
        <dsp:cNvSpPr/>
      </dsp:nvSpPr>
      <dsp:spPr>
        <a:xfrm rot="16200000">
          <a:off x="1666160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- дружба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5400000">
        <a:off x="2352617" y="2763460"/>
        <a:ext cx="1657255" cy="1657255"/>
      </dsp:txXfrm>
    </dsp:sp>
    <dsp:sp modelId="{A5BE694C-EBF6-B74D-BF00-4A2DECD28C6F}">
      <dsp:nvSpPr>
        <dsp:cNvPr id="0" name=""/>
        <dsp:cNvSpPr/>
      </dsp:nvSpPr>
      <dsp:spPr>
        <a:xfrm flipV="1">
          <a:off x="4025053" y="2500075"/>
          <a:ext cx="77893" cy="147880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D83680F8-B522-C041-8123-8644BE4554FD}">
      <dsp:nvSpPr>
        <dsp:cNvPr id="0" name=""/>
        <dsp:cNvSpPr/>
      </dsp:nvSpPr>
      <dsp:spPr>
        <a:xfrm rot="10800000" flipH="1" flipV="1">
          <a:off x="3959192" y="2818855"/>
          <a:ext cx="45671" cy="262378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E958C-F727-E94C-ABCA-E2E493B5920B}">
      <dsp:nvSpPr>
        <dsp:cNvPr id="0" name=""/>
        <dsp:cNvSpPr/>
      </dsp:nvSpPr>
      <dsp:spPr>
        <a:xfrm>
          <a:off x="4508098" y="3677844"/>
          <a:ext cx="3526030" cy="1755508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5604470" y="4155284"/>
        <a:ext cx="2391095" cy="1239505"/>
      </dsp:txXfrm>
    </dsp:sp>
    <dsp:sp modelId="{3F72D383-3A45-C845-B1F6-3F03EA43E1E1}">
      <dsp:nvSpPr>
        <dsp:cNvPr id="0" name=""/>
        <dsp:cNvSpPr/>
      </dsp:nvSpPr>
      <dsp:spPr>
        <a:xfrm>
          <a:off x="127990" y="3674302"/>
          <a:ext cx="3537447" cy="1762592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66708" y="4153668"/>
        <a:ext cx="2398777" cy="1244508"/>
      </dsp:txXfrm>
    </dsp:sp>
    <dsp:sp modelId="{C95370C8-4496-E847-9248-D6FB632D17CF}">
      <dsp:nvSpPr>
        <dsp:cNvPr id="0" name=""/>
        <dsp:cNvSpPr/>
      </dsp:nvSpPr>
      <dsp:spPr>
        <a:xfrm>
          <a:off x="4465944" y="-18227"/>
          <a:ext cx="3586861" cy="1786339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Л. Толстой. «Война и мир».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Ф. Достоевский. «преступление и   </a:t>
          </a:r>
          <a:r>
            <a:rPr lang="ru-RU" sz="1800" kern="1200" dirty="0" err="1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нн</a:t>
          </a:r>
          <a:r>
            <a:rPr lang="ru-RU" sz="1800" kern="1200" dirty="0" err="1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наказание</a:t>
          </a: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300" kern="1200" dirty="0"/>
        </a:p>
      </dsp:txBody>
      <dsp:txXfrm>
        <a:off x="5581242" y="21013"/>
        <a:ext cx="2432322" cy="1261274"/>
      </dsp:txXfrm>
    </dsp:sp>
    <dsp:sp modelId="{6E9583AA-7716-AF4C-8E70-DE63C2870B68}">
      <dsp:nvSpPr>
        <dsp:cNvPr id="0" name=""/>
        <dsp:cNvSpPr/>
      </dsp:nvSpPr>
      <dsp:spPr>
        <a:xfrm>
          <a:off x="75194" y="10489"/>
          <a:ext cx="3643039" cy="1728904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С. Есенин. Лирика.</a:t>
          </a:r>
          <a:endParaRPr lang="ru-RU" sz="1800" kern="1200" dirty="0">
            <a:solidFill>
              <a:schemeClr val="accent2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</a:t>
          </a:r>
          <a:r>
            <a:rPr lang="ru-RU" sz="1800" kern="1200" baseline="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Пушкин</a:t>
          </a: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.</a:t>
          </a:r>
          <a:r>
            <a:rPr lang="ru-RU" sz="1800" kern="1200" baseline="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Лирика. «Евгений Онегин».</a:t>
          </a:r>
          <a:endParaRPr lang="ru-RU" sz="1800" kern="1200" dirty="0">
            <a:solidFill>
              <a:schemeClr val="accent2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Ф. Тютчев. Лирика.</a:t>
          </a:r>
          <a:endParaRPr lang="ru-RU" sz="1800" kern="1200" dirty="0">
            <a:solidFill>
              <a:schemeClr val="accent2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В. Распутин. «Про-</a:t>
          </a:r>
          <a:r>
            <a:rPr lang="ru-RU" sz="1800" kern="1200" dirty="0" err="1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щание</a:t>
          </a: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 с Матерой»</a:t>
          </a:r>
          <a:endParaRPr lang="ru-RU" sz="1800" kern="1200" dirty="0">
            <a:solidFill>
              <a:schemeClr val="accent2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13172" y="48467"/>
        <a:ext cx="2474171" cy="1220722"/>
      </dsp:txXfrm>
    </dsp:sp>
    <dsp:sp modelId="{1B8F5ED3-C4EA-7B47-8975-E0FB2A536917}">
      <dsp:nvSpPr>
        <dsp:cNvPr id="0" name=""/>
        <dsp:cNvSpPr/>
      </dsp:nvSpPr>
      <dsp:spPr>
        <a:xfrm>
          <a:off x="1666160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к природе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2352617" y="997950"/>
        <a:ext cx="1657255" cy="1657255"/>
      </dsp:txXfrm>
    </dsp:sp>
    <dsp:sp modelId="{502464D6-1995-3D44-B7B4-9228D8A1259F}">
      <dsp:nvSpPr>
        <dsp:cNvPr id="0" name=""/>
        <dsp:cNvSpPr/>
      </dsp:nvSpPr>
      <dsp:spPr>
        <a:xfrm rot="5400000">
          <a:off x="4118127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к людям, вера в человека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-5400000">
        <a:off x="4118127" y="997950"/>
        <a:ext cx="1657255" cy="1657255"/>
      </dsp:txXfrm>
    </dsp:sp>
    <dsp:sp modelId="{DEF8F9C2-4B77-C241-9083-9E651A931239}">
      <dsp:nvSpPr>
        <dsp:cNvPr id="0" name=""/>
        <dsp:cNvSpPr/>
      </dsp:nvSpPr>
      <dsp:spPr>
        <a:xfrm rot="10800000">
          <a:off x="4118127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к себе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10800000">
        <a:off x="4118127" y="2763460"/>
        <a:ext cx="1657255" cy="1657255"/>
      </dsp:txXfrm>
    </dsp:sp>
    <dsp:sp modelId="{1C0E3B10-73ED-7145-8307-46FC3708E4D8}">
      <dsp:nvSpPr>
        <dsp:cNvPr id="0" name=""/>
        <dsp:cNvSpPr/>
      </dsp:nvSpPr>
      <dsp:spPr>
        <a:xfrm rot="16200000">
          <a:off x="1666160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Любовь к профессии, к делу, к творчеству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5400000">
        <a:off x="2352617" y="2763460"/>
        <a:ext cx="1657255" cy="1657255"/>
      </dsp:txXfrm>
    </dsp:sp>
    <dsp:sp modelId="{A5BE694C-EBF6-B74D-BF00-4A2DECD28C6F}">
      <dsp:nvSpPr>
        <dsp:cNvPr id="0" name=""/>
        <dsp:cNvSpPr/>
      </dsp:nvSpPr>
      <dsp:spPr>
        <a:xfrm flipV="1">
          <a:off x="4025053" y="2500075"/>
          <a:ext cx="77893" cy="147880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D83680F8-B522-C041-8123-8644BE4554FD}">
      <dsp:nvSpPr>
        <dsp:cNvPr id="0" name=""/>
        <dsp:cNvSpPr/>
      </dsp:nvSpPr>
      <dsp:spPr>
        <a:xfrm rot="10800000" flipH="1" flipV="1">
          <a:off x="3959192" y="2818855"/>
          <a:ext cx="45671" cy="262378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E958C-F727-E94C-ABCA-E2E493B5920B}">
      <dsp:nvSpPr>
        <dsp:cNvPr id="0" name=""/>
        <dsp:cNvSpPr/>
      </dsp:nvSpPr>
      <dsp:spPr>
        <a:xfrm>
          <a:off x="4508098" y="3677844"/>
          <a:ext cx="3526030" cy="1755508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5604470" y="4155284"/>
        <a:ext cx="2391095" cy="1239505"/>
      </dsp:txXfrm>
    </dsp:sp>
    <dsp:sp modelId="{3F72D383-3A45-C845-B1F6-3F03EA43E1E1}">
      <dsp:nvSpPr>
        <dsp:cNvPr id="0" name=""/>
        <dsp:cNvSpPr/>
      </dsp:nvSpPr>
      <dsp:spPr>
        <a:xfrm>
          <a:off x="127990" y="3674302"/>
          <a:ext cx="3537447" cy="1762592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66708" y="4153668"/>
        <a:ext cx="2398777" cy="1244508"/>
      </dsp:txXfrm>
    </dsp:sp>
    <dsp:sp modelId="{C95370C8-4496-E847-9248-D6FB632D17CF}">
      <dsp:nvSpPr>
        <dsp:cNvPr id="0" name=""/>
        <dsp:cNvSpPr/>
      </dsp:nvSpPr>
      <dsp:spPr>
        <a:xfrm>
          <a:off x="4465944" y="-18227"/>
          <a:ext cx="3586861" cy="1786339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Л. Толстой. «Война и мир».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А. Ахматова. «Реквием».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baseline="0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rPr>
            <a:t>.</a:t>
          </a:r>
          <a:endParaRPr lang="ru-RU" sz="1800" kern="1200" dirty="0">
            <a:solidFill>
              <a:schemeClr val="accent4">
                <a:lumMod val="50000"/>
              </a:schemeClr>
            </a:solidFill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8669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300" kern="1200" dirty="0"/>
        </a:p>
      </dsp:txBody>
      <dsp:txXfrm>
        <a:off x="5581242" y="21013"/>
        <a:ext cx="2432322" cy="1261274"/>
      </dsp:txXfrm>
    </dsp:sp>
    <dsp:sp modelId="{6E9583AA-7716-AF4C-8E70-DE63C2870B68}">
      <dsp:nvSpPr>
        <dsp:cNvPr id="0" name=""/>
        <dsp:cNvSpPr/>
      </dsp:nvSpPr>
      <dsp:spPr>
        <a:xfrm>
          <a:off x="75194" y="10489"/>
          <a:ext cx="3643039" cy="1728904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С. Есенин. Лирика.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М.</a:t>
          </a:r>
          <a:r>
            <a:rPr lang="ru-RU" sz="1800" kern="1200" baseline="0" dirty="0" smtClean="0">
              <a:latin typeface="Arial Narrow" charset="0"/>
              <a:ea typeface="Arial Narrow" charset="0"/>
              <a:cs typeface="Arial Narrow" charset="0"/>
            </a:rPr>
            <a:t> Лермонтов</a:t>
          </a: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.</a:t>
          </a:r>
          <a:r>
            <a:rPr lang="ru-RU" sz="1800" kern="1200" baseline="0" dirty="0" smtClean="0">
              <a:latin typeface="Arial Narrow" charset="0"/>
              <a:ea typeface="Arial Narrow" charset="0"/>
              <a:cs typeface="Arial Narrow" charset="0"/>
            </a:rPr>
            <a:t> «Родина».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Arial Narrow" charset="0"/>
              <a:ea typeface="Arial Narrow" charset="0"/>
              <a:cs typeface="Arial Narrow" charset="0"/>
            </a:rPr>
            <a:t>А. Пушкин. «Евгений Онегин».</a:t>
          </a: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  <a:p>
          <a:pPr marL="285750" marR="0" lvl="1" indent="-285750" algn="l" defTabSz="13335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endParaRPr lang="ru-RU" sz="1800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13172" y="48467"/>
        <a:ext cx="2474171" cy="1220722"/>
      </dsp:txXfrm>
    </dsp:sp>
    <dsp:sp modelId="{1B8F5ED3-C4EA-7B47-8975-E0FB2A536917}">
      <dsp:nvSpPr>
        <dsp:cNvPr id="0" name=""/>
        <dsp:cNvSpPr/>
      </dsp:nvSpPr>
      <dsp:spPr>
        <a:xfrm>
          <a:off x="1666160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Традиции народа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>
        <a:off x="2352617" y="997950"/>
        <a:ext cx="1657255" cy="1657255"/>
      </dsp:txXfrm>
    </dsp:sp>
    <dsp:sp modelId="{502464D6-1995-3D44-B7B4-9228D8A1259F}">
      <dsp:nvSpPr>
        <dsp:cNvPr id="0" name=""/>
        <dsp:cNvSpPr/>
      </dsp:nvSpPr>
      <dsp:spPr>
        <a:xfrm rot="5400000">
          <a:off x="4118127" y="311493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Историческая память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-5400000">
        <a:off x="4118127" y="997950"/>
        <a:ext cx="1657255" cy="1657255"/>
      </dsp:txXfrm>
    </dsp:sp>
    <dsp:sp modelId="{DEF8F9C2-4B77-C241-9083-9E651A931239}">
      <dsp:nvSpPr>
        <dsp:cNvPr id="0" name=""/>
        <dsp:cNvSpPr/>
      </dsp:nvSpPr>
      <dsp:spPr>
        <a:xfrm rot="10800000">
          <a:off x="4118127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Защита Родины-матери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10800000">
        <a:off x="4118127" y="2763460"/>
        <a:ext cx="1657255" cy="1657255"/>
      </dsp:txXfrm>
    </dsp:sp>
    <dsp:sp modelId="{1C0E3B10-73ED-7145-8307-46FC3708E4D8}">
      <dsp:nvSpPr>
        <dsp:cNvPr id="0" name=""/>
        <dsp:cNvSpPr/>
      </dsp:nvSpPr>
      <dsp:spPr>
        <a:xfrm rot="16200000">
          <a:off x="1666160" y="2763460"/>
          <a:ext cx="2343712" cy="2343712"/>
        </a:xfrm>
        <a:prstGeom prst="pieWedg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rPr>
            <a:t>Причастность к общей жизни</a:t>
          </a:r>
          <a:endParaRPr lang="ru-RU" sz="1800" b="1" u="none" kern="1200" dirty="0">
            <a:solidFill>
              <a:schemeClr val="bg1"/>
            </a:solidFill>
            <a:latin typeface="Arial Narrow" charset="0"/>
            <a:ea typeface="Arial Narrow" charset="0"/>
            <a:cs typeface="Arial Narrow" charset="0"/>
          </a:endParaRPr>
        </a:p>
      </dsp:txBody>
      <dsp:txXfrm rot="5400000">
        <a:off x="2352617" y="2763460"/>
        <a:ext cx="1657255" cy="1657255"/>
      </dsp:txXfrm>
    </dsp:sp>
    <dsp:sp modelId="{A5BE694C-EBF6-B74D-BF00-4A2DECD28C6F}">
      <dsp:nvSpPr>
        <dsp:cNvPr id="0" name=""/>
        <dsp:cNvSpPr/>
      </dsp:nvSpPr>
      <dsp:spPr>
        <a:xfrm flipV="1">
          <a:off x="4025053" y="2500075"/>
          <a:ext cx="77893" cy="147880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D83680F8-B522-C041-8123-8644BE4554FD}">
      <dsp:nvSpPr>
        <dsp:cNvPr id="0" name=""/>
        <dsp:cNvSpPr/>
      </dsp:nvSpPr>
      <dsp:spPr>
        <a:xfrm rot="10800000" flipH="1" flipV="1">
          <a:off x="3959192" y="2818855"/>
          <a:ext cx="45671" cy="262378"/>
        </a:xfrm>
        <a:prstGeom prst="circularArrow">
          <a:avLst/>
        </a:prstGeom>
        <a:solidFill>
          <a:schemeClr val="tx2">
            <a:lumMod val="20000"/>
            <a:lumOff val="80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FB8D4E-BD93-2B45-A3F1-A10DCEEB2403}" type="datetimeFigureOut">
              <a:rPr lang="ru-RU" smtClean="0"/>
              <a:t>24.01.16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4BDF2-B1C9-E94D-832B-7865DF0C4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69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4BDF2-B1C9-E94D-832B-7865DF0C49A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848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4BDF2-B1C9-E94D-832B-7865DF0C49A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429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4BDF2-B1C9-E94D-832B-7865DF0C49A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210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4BDF2-B1C9-E94D-832B-7865DF0C49A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581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4BDF2-B1C9-E94D-832B-7865DF0C49A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515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4BDF2-B1C9-E94D-832B-7865DF0C49A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4BDF2-B1C9-E94D-832B-7865DF0C49A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193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4BDF2-B1C9-E94D-832B-7865DF0C49A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280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C6E59-F96F-0B40-BA49-80F7ED6EC7B7}" type="datetimeFigureOut">
              <a:rPr lang="en-US" smtClean="0"/>
              <a:pPr>
                <a:defRPr/>
              </a:pPr>
              <a:t>1/24/16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21A49CED-B000-B247-ABF3-BCA537B6DD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207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FB1C70-A6B9-E24E-978A-81FA6F77968B}" type="datetimeFigureOut">
              <a:rPr lang="en-US" smtClean="0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40C884-4D1B-7449-8D97-705211D86AE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75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pPr>
              <a:defRPr/>
            </a:pPr>
            <a:fld id="{DD51C383-C81E-334C-B456-1E6C1D76B70B}" type="datetimeFigureOut">
              <a:rPr lang="en-US" smtClean="0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87B07969-2DA1-5C41-B8F7-6BEFCA46C0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843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24DBA4-9EC5-FD49-A8AB-2D5D3BCEBD3A}" type="datetimeFigureOut">
              <a:rPr lang="en-US" smtClean="0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73925A-00DF-2246-A365-0455ACCD1E9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156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6B478C-3A2F-2E49-BD31-39BCF655EA4B}" type="datetimeFigureOut">
              <a:rPr lang="en-US" smtClean="0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5C97F-0071-D545-8FDB-9BEFD4E75B7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13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D3D407-EBF7-A140-AFFA-120A197858DC}" type="datetimeFigureOut">
              <a:rPr lang="en-US" smtClean="0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1AAD93-BBE1-7D4B-9828-93D9457B580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86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C46F1B-E498-1044-BDD8-5DBFB944BBF8}" type="datetimeFigureOut">
              <a:rPr lang="en-US" smtClean="0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98DE5-F422-EC46-8FB9-15F942B7DC7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049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803963-EF7F-C642-BC35-F3FBA87D76E4}" type="datetimeFigureOut">
              <a:rPr lang="en-US" smtClean="0"/>
              <a:pPr>
                <a:defRPr/>
              </a:pPr>
              <a:t>1/24/16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A1C0F5-2463-7741-ADB1-3120DF73AF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89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215274-29D6-BA4F-9595-344919242B8F}" type="datetimeFigureOut">
              <a:rPr lang="en-US" smtClean="0"/>
              <a:pPr>
                <a:defRPr/>
              </a:pPr>
              <a:t>1/24/16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052F67-9D5A-A240-A0D1-6B325D7BA7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94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3F9B3E-64C8-CB4F-8AB4-A522C28AD50E}" type="datetimeFigureOut">
              <a:rPr lang="en-US" smtClean="0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E7D614-A9B6-A04B-8138-AAB9C75F954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363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119276-7522-9946-92B9-7C9ABEDB7079}" type="datetimeFigureOut">
              <a:rPr lang="en-US" smtClean="0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B05F96-8932-E646-AC2E-8C1FEF06431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632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microsoft.com/office/2007/relationships/hdphoto" Target="../media/hdphoto1.wdp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114D782-3643-8441-AA9F-2954DA191283}" type="datetimeFigureOut">
              <a:rPr lang="en-US" smtClean="0"/>
              <a:pPr>
                <a:defRPr/>
              </a:pPr>
              <a:t>1/24/16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>
              <a:defRPr/>
            </a:pPr>
            <a:fld id="{E3D9497F-E630-F346-AA1D-BA61E98CFB2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06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ТЕМАТИЧЕСКОЕ НАПРАВЛЕНИЕ «ЛЮБОВЬ»</a:t>
            </a:r>
            <a:endParaRPr lang="ru-RU" sz="40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4875" y="4646613"/>
            <a:ext cx="7891463" cy="1069975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smtClean="0">
                <a:latin typeface="Arial Narrow" charset="0"/>
                <a:ea typeface="Arial Narrow" charset="0"/>
                <a:cs typeface="Arial Narrow" charset="0"/>
              </a:rPr>
              <a:t>Итоговое сочинение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dirty="0" smtClean="0">
                <a:latin typeface="Arial Narrow" charset="0"/>
                <a:ea typeface="Arial Narrow" charset="0"/>
                <a:cs typeface="Arial Narrow" charset="0"/>
              </a:rPr>
              <a:t>Декабрь 2015</a:t>
            </a:r>
            <a:endParaRPr lang="ru-RU" sz="2400" dirty="0"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75969" y="5341172"/>
            <a:ext cx="34740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latin typeface="Arial Narrow" charset="0"/>
                <a:ea typeface="Arial Narrow" charset="0"/>
                <a:cs typeface="Arial Narrow" charset="0"/>
              </a:rPr>
              <a:t>Бондаренко Н.А.,</a:t>
            </a:r>
          </a:p>
          <a:p>
            <a:pPr algn="r"/>
            <a:r>
              <a:rPr lang="ru-RU" sz="1600" dirty="0">
                <a:latin typeface="Arial Narrow" charset="0"/>
                <a:ea typeface="Arial Narrow" charset="0"/>
                <a:cs typeface="Arial Narrow" charset="0"/>
              </a:rPr>
              <a:t>учитель литературы МАОУ «ЛНИП»,</a:t>
            </a:r>
          </a:p>
          <a:p>
            <a:pPr algn="r"/>
            <a:r>
              <a:rPr lang="ru-RU" sz="1600" dirty="0" err="1">
                <a:latin typeface="Arial Narrow" charset="0"/>
                <a:ea typeface="Arial Narrow" charset="0"/>
                <a:cs typeface="Arial Narrow" charset="0"/>
              </a:rPr>
              <a:t>г.о</a:t>
            </a:r>
            <a:r>
              <a:rPr lang="ru-RU" sz="1600" dirty="0">
                <a:latin typeface="Arial Narrow" charset="0"/>
                <a:ea typeface="Arial Narrow" charset="0"/>
                <a:cs typeface="Arial Narrow" charset="0"/>
              </a:rPr>
              <a:t>. Королёв Московской области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771026" y="1263721"/>
            <a:ext cx="1074630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Bookman Old Style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Bookman Old Style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Bookman Old Style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Bookman Old Style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Bookman Old Styl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latin typeface="Arial Narrow" charset="0"/>
                <a:ea typeface="Arial Narrow" charset="0"/>
                <a:cs typeface="Arial Narrow" charset="0"/>
              </a:rPr>
              <a:t>Любовь</a:t>
            </a:r>
            <a:endParaRPr lang="ru-RU" altLang="ru-RU" sz="2800" b="1" dirty="0">
              <a:latin typeface="Arial Narrow" charset="0"/>
              <a:ea typeface="Arial Narrow" charset="0"/>
              <a:cs typeface="Arial Narrow" charset="0"/>
            </a:endParaRPr>
          </a:p>
          <a:p>
            <a:pPr eaLnBrk="1" hangingPunct="1"/>
            <a:endParaRPr lang="ru-RU" altLang="ru-RU" sz="2800" dirty="0">
              <a:latin typeface="Arial Narrow" charset="0"/>
              <a:ea typeface="Arial Narrow" charset="0"/>
              <a:cs typeface="Arial Narrow" charset="0"/>
            </a:endParaRPr>
          </a:p>
          <a:p>
            <a:pPr algn="just">
              <a:lnSpc>
                <a:spcPct val="150000"/>
              </a:lnSpc>
            </a:pPr>
            <a:r>
              <a:rPr lang="ru-RU" altLang="ru-RU" sz="2800" dirty="0">
                <a:latin typeface="Arial Narrow" charset="0"/>
                <a:ea typeface="Arial Narrow" charset="0"/>
                <a:cs typeface="Arial Narrow" charset="0"/>
              </a:rPr>
              <a:t>	Направление </a:t>
            </a:r>
            <a:r>
              <a:rPr lang="ru-RU" sz="2800" dirty="0">
                <a:latin typeface="Arial Narrow" charset="0"/>
                <a:ea typeface="Arial Narrow" charset="0"/>
                <a:cs typeface="Arial Narrow" charset="0"/>
              </a:rPr>
              <a:t>дает возможность посмотреть на любовь с различных позиций: родителей и детей, мужчины и женщины, человека и окружающего его мира. Речь пойдет о любви как явлении высоком, облагораживающем и возвышающем человека, о её светлых и трагических сторонах.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2146848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652411379"/>
              </p:ext>
            </p:extLst>
          </p:nvPr>
        </p:nvGraphicFramePr>
        <p:xfrm>
          <a:off x="3329441" y="64629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089061" y="735721"/>
            <a:ext cx="1150706" cy="523982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Любовь между родителями и детьми</a:t>
            </a:r>
            <a:endParaRPr lang="ru-RU" sz="3400" b="1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16313" y="4454525"/>
            <a:ext cx="2724150" cy="175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А. Чехов. </a:t>
            </a: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«Вишневый сад».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А.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Пушкин.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«Капитанская дочка».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И. Гончаров. «Обломов».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076958" y="4278923"/>
            <a:ext cx="256735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А. Пушкин. </a:t>
            </a:r>
          </a:p>
          <a:p>
            <a:pPr marL="285750" lvl="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«Евгений Онегин».</a:t>
            </a:r>
          </a:p>
          <a:p>
            <a:pPr marL="285750" lvl="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Л. Толстой. </a:t>
            </a:r>
          </a:p>
          <a:p>
            <a:pPr marL="285750" lvl="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«Война и мир».</a:t>
            </a:r>
          </a:p>
          <a:p>
            <a:pPr marL="285750" lvl="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А. Ахматова. «Реквием».</a:t>
            </a:r>
          </a:p>
          <a:p>
            <a:pPr marL="285750" lvl="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С. Есенин. </a:t>
            </a:r>
          </a:p>
          <a:p>
            <a:pPr marL="285750" lvl="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«Письмо матери».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273173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70709"/>
              </p:ext>
            </p:extLst>
          </p:nvPr>
        </p:nvGraphicFramePr>
        <p:xfrm>
          <a:off x="652157" y="1090246"/>
          <a:ext cx="11136923" cy="4879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7582"/>
                <a:gridCol w="5399341"/>
              </a:tblGrid>
              <a:tr h="85247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Чем опасна слепая материнская любовь?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spcAft>
                          <a:spcPts val="375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«Будущее нации - в руках матерей». </a:t>
                      </a:r>
                      <a:r>
                        <a:rPr lang="ru-RU" sz="2400" b="1" i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(О. Бальзак)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2743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Может ли материнская любовь принести вред?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spcAft>
                          <a:spcPts val="375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«Рука</a:t>
                      </a: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, качающая колыбель, правит 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миром»(</a:t>
                      </a:r>
                      <a:r>
                        <a:rPr lang="ru-RU" sz="24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Петер </a:t>
                      </a:r>
                      <a:r>
                        <a:rPr lang="ru-RU" sz="2400" b="1" i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де </a:t>
                      </a:r>
                      <a:r>
                        <a:rPr lang="ru-RU" sz="2400" b="1" i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Вриес</a:t>
                      </a:r>
                      <a:r>
                        <a:rPr lang="ru-RU" sz="24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  <a:endParaRPr lang="ru-RU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1086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endParaRPr lang="ru-RU" sz="9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Подвиг матери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Бывает </a:t>
                      </a: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ли любовь чрезмерной?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ts val="1415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endParaRPr lang="ru-RU" sz="2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Любовь  </a:t>
                      </a: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матери -  путеводная  звезда, которая не дает человеку сбиться с дороги жизни. 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2997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Благодарны ли дети?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Душа матери пропитана любовью...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85905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«От любви к женщине родилось все прекрасное на земле» (</a:t>
                      </a:r>
                      <a:r>
                        <a:rPr lang="ru-RU" sz="24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А.М.Горький</a:t>
                      </a: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Сила материнской любви – в её сердце...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01681979"/>
              </p:ext>
            </p:extLst>
          </p:nvPr>
        </p:nvGraphicFramePr>
        <p:xfrm>
          <a:off x="3329441" y="64629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316607" y="735721"/>
            <a:ext cx="1150706" cy="523982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Любовь между 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мужчиной и женщиной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70275" y="4349750"/>
            <a:ext cx="2885726" cy="2031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А. Чехов.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«Вишневый сад»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Л. Толстой. </a:t>
            </a: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«Война и мир».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И. Тургенев.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«Отцы и дети» (Одинцова).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indent="-285750">
              <a:buFont typeface="Arial" charset="0"/>
              <a:buChar char="•"/>
              <a:defRPr/>
            </a:pPr>
            <a:endParaRPr lang="ru-RU" dirty="0"/>
          </a:p>
        </p:txBody>
      </p:sp>
      <p:sp>
        <p:nvSpPr>
          <p:cNvPr id="17412" name="TextBox 2"/>
          <p:cNvSpPr txBox="1">
            <a:spLocks noChangeArrowheads="1"/>
          </p:cNvSpPr>
          <p:nvPr/>
        </p:nvSpPr>
        <p:spPr bwMode="auto">
          <a:xfrm>
            <a:off x="9436100" y="4548188"/>
            <a:ext cx="194636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Bookman Old Style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Bookman Old Style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Bookman Old Style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Bookman Old Style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Bookman Old Styl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ru-RU" alt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Ф. Достоевский. </a:t>
            </a:r>
            <a:endParaRPr lang="ru-RU" alt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0" indent="0"/>
            <a:r>
              <a:rPr lang="ru-RU" alt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«Преступление и </a:t>
            </a:r>
          </a:p>
          <a:p>
            <a:pPr marL="0" indent="0"/>
            <a:r>
              <a:rPr lang="ru-RU" alt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наказание» </a:t>
            </a:r>
          </a:p>
          <a:p>
            <a:pPr marL="0" indent="0"/>
            <a:r>
              <a:rPr lang="ru-RU" alt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(Мармеладовы).</a:t>
            </a:r>
            <a:r>
              <a:rPr lang="ru-RU" altLang="ru-RU" dirty="0">
                <a:latin typeface="Arial Narrow" charset="0"/>
                <a:ea typeface="Arial Narrow" charset="0"/>
                <a:cs typeface="Arial Narrow" charset="0"/>
              </a:rPr>
              <a:t/>
            </a:r>
            <a:br>
              <a:rPr lang="ru-RU" altLang="ru-RU" dirty="0">
                <a:latin typeface="Arial Narrow" charset="0"/>
                <a:ea typeface="Arial Narrow" charset="0"/>
                <a:cs typeface="Arial Narrow" charset="0"/>
              </a:rPr>
            </a:br>
            <a:endParaRPr lang="ru-RU" altLang="ru-RU" dirty="0"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24988" y="646113"/>
            <a:ext cx="1827744" cy="21144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 defTabSz="1866900" eaLnBrk="1" fontAlgn="auto" hangingPunct="1">
              <a:lnSpc>
                <a:spcPct val="90000"/>
              </a:lnSpc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И. Тургенев.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defTabSz="18669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«Отцы и дети» </a:t>
            </a:r>
          </a:p>
          <a:p>
            <a:pPr defTabSz="18669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(Базаров).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indent="-285750" defTabSz="1866900" eaLnBrk="1" fontAlgn="auto" hangingPunct="1">
              <a:lnSpc>
                <a:spcPct val="90000"/>
              </a:lnSpc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М, Лермонтов.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defTabSz="18669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«Герой нашего </a:t>
            </a:r>
          </a:p>
          <a:p>
            <a:pPr defTabSz="18669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времени».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indent="-285750">
              <a:buFont typeface="Arial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273173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510744"/>
              </p:ext>
            </p:extLst>
          </p:nvPr>
        </p:nvGraphicFramePr>
        <p:xfrm>
          <a:off x="652157" y="1090246"/>
          <a:ext cx="11136923" cy="5769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1720"/>
                <a:gridCol w="5095203"/>
              </a:tblGrid>
              <a:tr h="85247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Что важнее: любить или быть любимым?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«Я люблю, и значит – я живу…» (В. С. Высоцкий)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2743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 чём счастье и драма любви?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«Благословенна да будет любовь, которая сильнее смерти!» (</a:t>
                      </a:r>
                      <a:r>
                        <a:rPr lang="ru-RU" sz="20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Д.С.Мережковский</a:t>
                      </a: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71086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Всегда ли любовь делает человека счастливым?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Любовь - это радость от возможности позаботиться о любимом.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2997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Почему жить – значит любить?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Любовь - творец всего до6рого, возвышенного, сильного и светлого.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85905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«У любви тысячи аспектов, и в каждом из них – свой свет, своя печаль, своё счастье и своё благоухание» (К. Г. Паустовский).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Любовью жив мир.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85905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«Любовь столь всесильна, что перерождает нас самих…» (</a:t>
                      </a:r>
                      <a:r>
                        <a:rPr lang="ru-RU" sz="20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Ф.М.Достоевский</a:t>
                      </a: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20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Все начинается с любви...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51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3437624"/>
              </p:ext>
            </p:extLst>
          </p:nvPr>
        </p:nvGraphicFramePr>
        <p:xfrm>
          <a:off x="3329441" y="64629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315092" y="760288"/>
            <a:ext cx="1150706" cy="523982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Любовь к окружающему миру, к людям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45975" y="4467381"/>
            <a:ext cx="3714478" cy="15327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lvl="0" indent="-285750" defTabSz="1866900" eaLnBrk="1" fontAlgn="auto" hangingPunct="1">
              <a:lnSpc>
                <a:spcPct val="90000"/>
              </a:lnSpc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И. Тургенев. </a:t>
            </a:r>
            <a:endParaRPr lang="ru-RU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lvl="0" defTabSz="18669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Отцы и дети».</a:t>
            </a:r>
          </a:p>
          <a:p>
            <a:pPr marL="285750" lvl="0" indent="-285750" defTabSz="1866900" eaLnBrk="1" fontAlgn="auto" hangingPunct="1">
              <a:lnSpc>
                <a:spcPct val="90000"/>
              </a:lnSpc>
              <a:spcAft>
                <a:spcPct val="15000"/>
              </a:spcAft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А. Чехов. </a:t>
            </a:r>
            <a:endParaRPr lang="ru-RU" dirty="0" smtClean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lvl="0" defTabSz="18669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«Вишневый сад».</a:t>
            </a:r>
          </a:p>
          <a:p>
            <a:pPr marL="285750" lvl="0" indent="-285750">
              <a:buFont typeface="Arial" charset="0"/>
              <a:buChar char="•"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М. Булгаков. «Мастер и Маргарита».</a:t>
            </a:r>
            <a:endParaRPr lang="ru-RU" sz="18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35819" y="4587637"/>
            <a:ext cx="2532062" cy="14773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М.Горький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. «Старуха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Изергиль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» (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Ларра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)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Л. Толстой. </a:t>
            </a: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«Война и мир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»    (Анатоль, Элен).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273173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569324"/>
              </p:ext>
            </p:extLst>
          </p:nvPr>
        </p:nvGraphicFramePr>
        <p:xfrm>
          <a:off x="652157" y="1090246"/>
          <a:ext cx="11136923" cy="5453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1720"/>
                <a:gridCol w="5095203"/>
              </a:tblGrid>
              <a:tr h="644769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Разве можно не любить Землю?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Может ли нелюбимая профессия влиять на судьбу человека?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6493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«Кто не любит природы, тот не любит и человека, тот не гражданин» (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Ф.М.Достоевский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Почему так важно заниматься любимым делом?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8215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С любовью и болью к родной природе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Что лучше: получать много денег или получать много радости от любимой работы?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2997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Профессия и призвание... Могут ли они совпадать?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«Когда труд - удовольствие - жизнь хороша! «(А.М.Горький)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1651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Счастлив ли человек, влюблённый в свою профессию?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«Если ты любишь свое дело, это – не работа, это увлекательнейшее путешествие к мечте...» (Конфуций)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20383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Какое значение в жизни человека имеет профессия?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«Работа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, которую мы делаем охотно, исцеляет 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боли». 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(У. Шекспир)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85905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«Мастер – это человек, с удовольствием делающий то, что не получается у других».  (Словарь парадоксальных определений.)</a:t>
                      </a:r>
                      <a:r>
                        <a:rPr lang="ru-RU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«У каждого из нас есть только одно истинное призвание – это найти путь к себе» (Герман Гессе)</a:t>
                      </a:r>
                      <a:r>
                        <a:rPr lang="ru-RU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581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273173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142746"/>
              </p:ext>
            </p:extLst>
          </p:nvPr>
        </p:nvGraphicFramePr>
        <p:xfrm>
          <a:off x="652157" y="1090246"/>
          <a:ext cx="11136923" cy="4776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0028"/>
                <a:gridCol w="5446895"/>
              </a:tblGrid>
              <a:tr h="3634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Дело всей жизни...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Может ли человек прожить без любви к людям?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13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Любовь к своему делу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Делает ли любовь к людям человека счастливым?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824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Только в труде велик человек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Может ли доброта быть лишней?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2997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Любимая профессия – источник радости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Что делать, если живёшь в жестоком и равнодушном мире?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1651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Правильно выбранная профессия – источник счастья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" Истинная любовь очищает и возвышает всякого человека, совершенно преобразуя его" (Н.Г. Чернышевский).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20383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Любовь к профессии и  к семье – источники счастья человека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«Счастья достигает тот, кто стремится сделать счастливыми других и способен хоть на время забыть о своих интересах, о себе» (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Д.С.Лихачев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85905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Что лучше: получать много денег или получать много радости от любимой работы?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«Любовь одного человека может вызвать к жизни талант в другом человеке или, по крайней мере, пробудить его к действию»  (А. Платонов)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352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273173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633509"/>
              </p:ext>
            </p:extLst>
          </p:nvPr>
        </p:nvGraphicFramePr>
        <p:xfrm>
          <a:off x="652157" y="1090246"/>
          <a:ext cx="11136923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0028"/>
                <a:gridCol w="5446895"/>
              </a:tblGrid>
              <a:tr h="3634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«Какой мерой ты меришь, такой и тебе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отмерится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» (библейский закон)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Единство с человечеством и миром –  в сострадании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13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«Добро – это прежде всего счастье всех людей» (Д.С.Лихачев)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Чем страшен эгоизм?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824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«Какой мерой ты меришь, такой и тебе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отмерится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» (библейский закон)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Совместимы ли любовь к себе и соблюдение нравственных законов?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2997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Жизнь ради 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людей.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«Эгоизм - это вата, заложенная в уши, чтобы не слышать людского стона».  (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Г.Сенкевич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, польский писатель)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1651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Любовь к людям – основа жизни.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«Эгоист сходен с эскимосом: пребывая в вечном холоде одиночества, он всю жизнь ходит в оленьей шкуре своего себялюбия и умирает, так и не узнав силы солнечных лучей любви». (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В.Крачковский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 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20383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Доброта – источник света и тепла.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Эгоизм – смерть души.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5769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Пути «обогащения» человека – в добрых поступках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Эгоизм – враг любви.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593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273173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52157" y="1090246"/>
          <a:ext cx="11136923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0028"/>
                <a:gridCol w="5446895"/>
              </a:tblGrid>
              <a:tr h="3634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«Какой мерой ты меришь, такой и тебе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отмерится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» (библейский закон)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Единство с человечеством и миром –  в сострадании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13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«Добро – это прежде всего счастье всех людей» (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Д.С.Лихачев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Чем страшен эгоизм?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824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«Какой мерой ты меришь, такой и тебе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отмерится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» (библейский закон)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Совместимы ли любовь к себе и соблюдение нравственных законов?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2997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Жизнь ради 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людей.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«Эгоизм - это вата, заложенная в уши, чтобы не слышать людского стона».  (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Г.Сенкевич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, польский писатель)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1651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Любовь к людям – основа жизни.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«Эгоист сходен с эскимосом: пребывая в вечном холоде одиночества, он всю жизнь ходит в оленьей шкуре своего себялюбия и умирает, так и не узнав силы солнечных лучей любви». (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В.Крачковский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 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20383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Доброта – источник света и тепла.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Эгоизм – смерть души.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5769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Пути «обогащения» человека – в добрых поступках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Эгоизм – враг любви.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2540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273173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162149"/>
              </p:ext>
            </p:extLst>
          </p:nvPr>
        </p:nvGraphicFramePr>
        <p:xfrm>
          <a:off x="652157" y="1395046"/>
          <a:ext cx="11136923" cy="3713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0028"/>
                <a:gridCol w="5446895"/>
              </a:tblGrid>
              <a:tr h="855785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Неужели за деньги можно купить всё?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8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Бьется человек, выбивается в люди — и давай другими помыкать. (</a:t>
                      </a:r>
                      <a:r>
                        <a:rPr lang="ru-RU" sz="1800" b="1" i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Бернард Шоу)</a:t>
                      </a:r>
                      <a:endParaRPr lang="ru-RU" sz="18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26123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Что такое карьера и как она меняет характер человека?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Есть люди, которые делают карьеру. И ничего больше. (</a:t>
                      </a:r>
                      <a:r>
                        <a:rPr lang="ru-RU" sz="1800" b="1" i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Вольфганг </a:t>
                      </a:r>
                      <a:r>
                        <a:rPr lang="ru-RU" sz="1800" b="1" i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Эшкер</a:t>
                      </a:r>
                      <a:r>
                        <a:rPr lang="ru-RU" sz="1800" b="1" i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8473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Взаимосвязаны ли любовь к профессии и  стремление к карьерному  росту?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Взбираясь на вершину Олимпа, трудно остаться человеком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2997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Ставя себе задачей карьеру или приобретательство, человек испытывает гораздо больше огорчений, чем радостей, и рискует потерять всё (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Д.С.Лихачёв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 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Служение Отечеству тоже карьера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452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3329441" y="64629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399498" y="735721"/>
            <a:ext cx="1150706" cy="523982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Любовь к Родине </a:t>
            </a:r>
          </a:p>
          <a:p>
            <a:pPr algn="ctr">
              <a:defRPr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(= «Дом»)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16313" y="4454525"/>
            <a:ext cx="2724150" cy="1477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Л. Толстой. </a:t>
            </a:r>
          </a:p>
          <a:p>
            <a:pPr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     «Война и мир».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Н. Некрасов. Лирика.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latin typeface="Arial Narrow" charset="0"/>
                <a:ea typeface="Arial Narrow" charset="0"/>
                <a:cs typeface="Arial Narrow" charset="0"/>
              </a:rPr>
              <a:t>И. Гончаров. «Обломов».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323388" y="4522788"/>
            <a:ext cx="2532062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Книги о войне.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Л. Толстой. </a:t>
            </a:r>
          </a:p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«Война и мир».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А. Блок. «На поле Куликовом».</a:t>
            </a:r>
          </a:p>
        </p:txBody>
      </p:sp>
    </p:spTree>
    <p:extLst>
      <p:ext uri="{BB962C8B-B14F-4D97-AF65-F5344CB8AC3E}">
        <p14:creationId xmlns:p14="http://schemas.microsoft.com/office/powerpoint/2010/main" val="1699576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273173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253768"/>
              </p:ext>
            </p:extLst>
          </p:nvPr>
        </p:nvGraphicFramePr>
        <p:xfrm>
          <a:off x="652157" y="1183543"/>
          <a:ext cx="11136923" cy="4862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0028"/>
                <a:gridCol w="5446895"/>
              </a:tblGrid>
              <a:tr h="91440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Какого человека можно назвать патриотом?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«Человеку нельзя жить без родины, как нельзя жить без сердца» (К.Г. Паустовский).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7230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В чем проявляется  любовь к Родине?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«Россия без каждого из нас обойтись может, но никто из нас без неё не может обойтись» (И. С. Тургенев).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06769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Согласны ли вы с точкой зрения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Д.С.Лихачева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: </a:t>
                      </a:r>
                      <a:endParaRPr lang="ru-RU" sz="18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    «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Между патриотизмом и национализмом глубокое 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   различие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. В первом – любовь к своей стране, во втором – ненависть ко всем другим»?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«Любовь к своей Родине – это не нечто отвлеченное; это – и любовь к своему городу, к своей местности, к памятникам ее культуры, гордость своей историей». (Д.С.Лихачев)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69372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Может ли человек, эмигрировавший из страны, </a:t>
                      </a:r>
                      <a:endParaRPr lang="ru-RU" sz="18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     забыть 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свою Родину?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«Любовь к отеческим гробам, любовь к родному пепелищу…»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(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А.С.Пушкин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34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63" y="273173"/>
            <a:ext cx="9815512" cy="652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ПРИМЕРНЫЕ  ТЕМЫ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612185"/>
              </p:ext>
            </p:extLst>
          </p:nvPr>
        </p:nvGraphicFramePr>
        <p:xfrm>
          <a:off x="745941" y="1617296"/>
          <a:ext cx="11136923" cy="3060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0028"/>
                <a:gridCol w="5446895"/>
              </a:tblGrid>
              <a:tr h="528027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Малая родина -  островок земли большой...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Размышляя о Родине...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615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Надо быть патриотом, а не националистом.</a:t>
                      </a:r>
                      <a:r>
                        <a:rPr lang="ru-RU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Родина в сердце каждого.</a:t>
                      </a:r>
                      <a:r>
                        <a:rPr lang="ru-RU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9261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Можно ли патриота назвать националистом?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«</a:t>
                      </a:r>
                      <a:r>
                        <a:rPr lang="ru-RU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С 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чего начинается Родина?»  (Вениамин </a:t>
                      </a:r>
                      <a:r>
                        <a:rPr lang="ru-RU" sz="18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Баснер</a:t>
                      </a:r>
                      <a:r>
                        <a:rPr lang="ru-RU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06769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Истоки любви к Родине – в детстве</a:t>
                      </a:r>
                      <a:r>
                        <a:rPr lang="ru-RU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endParaRPr lang="ru-RU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75892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289</TotalTime>
  <Words>1718</Words>
  <Application>Microsoft Macintosh PowerPoint</Application>
  <PresentationFormat>Широкоэкранный</PresentationFormat>
  <Paragraphs>229</Paragraphs>
  <Slides>16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 Narrow</vt:lpstr>
      <vt:lpstr>Bookman Old Style</vt:lpstr>
      <vt:lpstr>Calibri</vt:lpstr>
      <vt:lpstr>Cambria</vt:lpstr>
      <vt:lpstr>Rockwell</vt:lpstr>
      <vt:lpstr>Rockwell Condensed</vt:lpstr>
      <vt:lpstr>Rockwell Extra Bold</vt:lpstr>
      <vt:lpstr>Symbol</vt:lpstr>
      <vt:lpstr>Wingdings</vt:lpstr>
      <vt:lpstr>Arial</vt:lpstr>
      <vt:lpstr>Дерево</vt:lpstr>
      <vt:lpstr>ТЕМАТИЧЕСКОЕ НАПРАВЛЕНИЕ «ЛЮБОВЬ»</vt:lpstr>
      <vt:lpstr>Презентация PowerPoint</vt:lpstr>
      <vt:lpstr>Презентация PowerPoint</vt:lpstr>
      <vt:lpstr>Презентация PowerPoint</vt:lpstr>
      <vt:lpstr>ПРИМЕРНЫЕ  ТЕМЫ</vt:lpstr>
      <vt:lpstr>Презентация PowerPoint</vt:lpstr>
      <vt:lpstr>ПРИМЕРНЫЕ  ТЕМЫ</vt:lpstr>
      <vt:lpstr>Презентация PowerPoint</vt:lpstr>
      <vt:lpstr>ПРИМЕРНЫЕ  ТЕМЫ</vt:lpstr>
      <vt:lpstr>ПРИМЕРНЫЕ  ТЕМЫ</vt:lpstr>
      <vt:lpstr>ПРИМЕРНЫЕ  ТЕМЫ</vt:lpstr>
      <vt:lpstr>ПРИМЕРНЫЕ  ТЕМЫ</vt:lpstr>
      <vt:lpstr>ПРИМЕРНЫЕ  ТЕМЫ</vt:lpstr>
      <vt:lpstr>Презентация PowerPoint</vt:lpstr>
      <vt:lpstr>ПРИМЕРНЫЕ  ТЕМЫ</vt:lpstr>
      <vt:lpstr>ПРИМЕРНЫЕ  ТЕМЫ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ТЕМАТИЧЕСКОЕ НАПРАВЛЕНИЕ «ДОМ»</dc:title>
  <dc:creator>Михаил Бондаренко</dc:creator>
  <cp:lastModifiedBy>Михаил Бондаренко</cp:lastModifiedBy>
  <cp:revision>32</cp:revision>
  <dcterms:created xsi:type="dcterms:W3CDTF">2015-11-24T14:12:49Z</dcterms:created>
  <dcterms:modified xsi:type="dcterms:W3CDTF">2016-01-24T08:04:23Z</dcterms:modified>
</cp:coreProperties>
</file>